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90" r:id="rId2"/>
  </p:sldMasterIdLst>
  <p:notesMasterIdLst>
    <p:notesMasterId r:id="rId24"/>
  </p:notesMasterIdLst>
  <p:handoutMasterIdLst>
    <p:handoutMasterId r:id="rId25"/>
  </p:handoutMasterIdLst>
  <p:sldIdLst>
    <p:sldId id="521" r:id="rId3"/>
    <p:sldId id="347" r:id="rId4"/>
    <p:sldId id="501" r:id="rId5"/>
    <p:sldId id="502" r:id="rId6"/>
    <p:sldId id="503" r:id="rId7"/>
    <p:sldId id="513" r:id="rId8"/>
    <p:sldId id="514" r:id="rId9"/>
    <p:sldId id="504" r:id="rId10"/>
    <p:sldId id="506" r:id="rId11"/>
    <p:sldId id="505" r:id="rId12"/>
    <p:sldId id="507" r:id="rId13"/>
    <p:sldId id="508" r:id="rId14"/>
    <p:sldId id="517" r:id="rId15"/>
    <p:sldId id="515" r:id="rId16"/>
    <p:sldId id="518" r:id="rId17"/>
    <p:sldId id="516" r:id="rId18"/>
    <p:sldId id="509" r:id="rId19"/>
    <p:sldId id="510" r:id="rId20"/>
    <p:sldId id="520" r:id="rId21"/>
    <p:sldId id="511" r:id="rId22"/>
    <p:sldId id="5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CC66"/>
    <a:srgbClr val="CC990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18" autoAdjust="0"/>
  </p:normalViewPr>
  <p:slideViewPr>
    <p:cSldViewPr snapToGrid="0">
      <p:cViewPr varScale="1">
        <p:scale>
          <a:sx n="64" d="100"/>
          <a:sy n="64" d="100"/>
        </p:scale>
        <p:origin x="96" y="3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E86A08-D630-4873-8A5E-7BC64081AFCF}" type="doc">
      <dgm:prSet loTypeId="urn:microsoft.com/office/officeart/2008/layout/VerticalCurvedList" loCatId="list" qsTypeId="urn:microsoft.com/office/officeart/2005/8/quickstyle/simple3" qsCatId="simple" csTypeId="urn:microsoft.com/office/officeart/2005/8/colors/accent5_2" csCatId="accent5" phldr="1"/>
      <dgm:spPr/>
      <dgm:t>
        <a:bodyPr/>
        <a:lstStyle/>
        <a:p>
          <a:endParaRPr lang="en-IN"/>
        </a:p>
      </dgm:t>
    </dgm:pt>
    <dgm:pt modelId="{B4886EF2-A2F5-407E-977A-49D5CD710EDA}">
      <dgm:prSet phldrT="[Tex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sz="1000" dirty="0"/>
            <a:t>The hardware or the software provided as service and accessible through the internet</a:t>
          </a:r>
          <a:endParaRPr lang="en-IN" sz="1000" dirty="0"/>
        </a:p>
      </dgm:t>
    </dgm:pt>
    <dgm:pt modelId="{9CB5E200-8E77-4194-BEBF-31A8F605244C}" type="parTrans" cxnId="{3BF8D0E5-7BDB-48AB-BEE9-F5F71D77F0B5}">
      <dgm:prSet/>
      <dgm:spPr/>
      <dgm:t>
        <a:bodyPr/>
        <a:lstStyle/>
        <a:p>
          <a:endParaRPr lang="en-IN"/>
        </a:p>
      </dgm:t>
    </dgm:pt>
    <dgm:pt modelId="{8209309C-3F27-4D70-B757-260BE328C5FC}" type="sibTrans" cxnId="{3BF8D0E5-7BDB-48AB-BEE9-F5F71D77F0B5}">
      <dgm:prSet/>
      <dgm:spPr/>
      <dgm:t>
        <a:bodyPr/>
        <a:lstStyle/>
        <a:p>
          <a:endParaRPr lang="en-IN"/>
        </a:p>
      </dgm:t>
    </dgm:pt>
    <dgm:pt modelId="{7DE683BA-3C62-4115-A5AA-9834108473B7}">
      <dgm:prSet custT="1"/>
      <dgm:spPr>
        <a:gradFill flip="none" rotWithShape="0">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dgm:spPr>
      <dgm:t>
        <a:bodyPr/>
        <a:lstStyle/>
        <a:p>
          <a:r>
            <a:rPr lang="en-US" sz="1000" dirty="0"/>
            <a:t>It offers online data storage, infrastructure, application servers, applications and services, which can be leveraged through subscriptions and accessed via internet</a:t>
          </a:r>
        </a:p>
      </dgm:t>
    </dgm:pt>
    <dgm:pt modelId="{2FE23977-EF4A-4AE2-92A5-D781D6AB8400}" type="parTrans" cxnId="{E1C23152-CB6B-4DB9-9D9E-AA61AC6E0895}">
      <dgm:prSet/>
      <dgm:spPr/>
      <dgm:t>
        <a:bodyPr/>
        <a:lstStyle/>
        <a:p>
          <a:endParaRPr lang="en-IN"/>
        </a:p>
      </dgm:t>
    </dgm:pt>
    <dgm:pt modelId="{AFD9CE0D-519E-4909-98B8-534021E6CD0A}" type="sibTrans" cxnId="{E1C23152-CB6B-4DB9-9D9E-AA61AC6E0895}">
      <dgm:prSet/>
      <dgm:spPr/>
      <dgm:t>
        <a:bodyPr/>
        <a:lstStyle/>
        <a:p>
          <a:endParaRPr lang="en-IN"/>
        </a:p>
      </dgm:t>
    </dgm:pt>
    <dgm:pt modelId="{079FA930-368D-4D6D-8081-D678BB4918A1}" type="pres">
      <dgm:prSet presAssocID="{27E86A08-D630-4873-8A5E-7BC64081AFCF}" presName="Name0" presStyleCnt="0">
        <dgm:presLayoutVars>
          <dgm:chMax val="7"/>
          <dgm:chPref val="7"/>
          <dgm:dir/>
        </dgm:presLayoutVars>
      </dgm:prSet>
      <dgm:spPr/>
      <dgm:t>
        <a:bodyPr/>
        <a:lstStyle/>
        <a:p>
          <a:endParaRPr lang="en-US"/>
        </a:p>
      </dgm:t>
    </dgm:pt>
    <dgm:pt modelId="{8DAB0DA7-BCA4-4513-9439-692C684B7B7B}" type="pres">
      <dgm:prSet presAssocID="{27E86A08-D630-4873-8A5E-7BC64081AFCF}" presName="Name1" presStyleCnt="0"/>
      <dgm:spPr/>
    </dgm:pt>
    <dgm:pt modelId="{776D1314-87A6-4644-9103-365F81DB095E}" type="pres">
      <dgm:prSet presAssocID="{27E86A08-D630-4873-8A5E-7BC64081AFCF}" presName="cycle" presStyleCnt="0"/>
      <dgm:spPr/>
    </dgm:pt>
    <dgm:pt modelId="{EC702FE9-2257-496F-BE5B-D813A6584206}" type="pres">
      <dgm:prSet presAssocID="{27E86A08-D630-4873-8A5E-7BC64081AFCF}" presName="srcNode" presStyleLbl="node1" presStyleIdx="0" presStyleCnt="2"/>
      <dgm:spPr/>
    </dgm:pt>
    <dgm:pt modelId="{9F5F0C25-28B1-4EC6-B264-07FB18A87E56}" type="pres">
      <dgm:prSet presAssocID="{27E86A08-D630-4873-8A5E-7BC64081AFCF}" presName="conn" presStyleLbl="parChTrans1D2" presStyleIdx="0" presStyleCnt="1"/>
      <dgm:spPr/>
      <dgm:t>
        <a:bodyPr/>
        <a:lstStyle/>
        <a:p>
          <a:endParaRPr lang="en-US"/>
        </a:p>
      </dgm:t>
    </dgm:pt>
    <dgm:pt modelId="{2D8AADEE-FB6F-4B9A-B3C8-679DD99E55DE}" type="pres">
      <dgm:prSet presAssocID="{27E86A08-D630-4873-8A5E-7BC64081AFCF}" presName="extraNode" presStyleLbl="node1" presStyleIdx="0" presStyleCnt="2"/>
      <dgm:spPr/>
    </dgm:pt>
    <dgm:pt modelId="{816B1022-5331-44B3-BE74-3802A0198205}" type="pres">
      <dgm:prSet presAssocID="{27E86A08-D630-4873-8A5E-7BC64081AFCF}" presName="dstNode" presStyleLbl="node1" presStyleIdx="0" presStyleCnt="2"/>
      <dgm:spPr/>
    </dgm:pt>
    <dgm:pt modelId="{9E144406-CB9E-499A-9DD2-9C0ADFB9568C}" type="pres">
      <dgm:prSet presAssocID="{B4886EF2-A2F5-407E-977A-49D5CD710EDA}" presName="text_1" presStyleLbl="node1" presStyleIdx="0" presStyleCnt="2">
        <dgm:presLayoutVars>
          <dgm:bulletEnabled val="1"/>
        </dgm:presLayoutVars>
      </dgm:prSet>
      <dgm:spPr/>
      <dgm:t>
        <a:bodyPr/>
        <a:lstStyle/>
        <a:p>
          <a:endParaRPr lang="en-US"/>
        </a:p>
      </dgm:t>
    </dgm:pt>
    <dgm:pt modelId="{ED6A0B4C-A1E3-441B-A41A-1D68AF385487}" type="pres">
      <dgm:prSet presAssocID="{B4886EF2-A2F5-407E-977A-49D5CD710EDA}" presName="accent_1" presStyleCnt="0"/>
      <dgm:spPr/>
    </dgm:pt>
    <dgm:pt modelId="{9A3E9B86-943F-4AD0-B7E2-E2F21579D01D}" type="pres">
      <dgm:prSet presAssocID="{B4886EF2-A2F5-407E-977A-49D5CD710EDA}" presName="accentRepeatNode" presStyleLbl="solidFgAcc1" presStyleIdx="0" presStyleCnt="2"/>
      <dgm:spPr/>
    </dgm:pt>
    <dgm:pt modelId="{8674B2CD-88E1-4990-9139-152EBBAA55F4}" type="pres">
      <dgm:prSet presAssocID="{7DE683BA-3C62-4115-A5AA-9834108473B7}" presName="text_2" presStyleLbl="node1" presStyleIdx="1" presStyleCnt="2">
        <dgm:presLayoutVars>
          <dgm:bulletEnabled val="1"/>
        </dgm:presLayoutVars>
      </dgm:prSet>
      <dgm:spPr/>
      <dgm:t>
        <a:bodyPr/>
        <a:lstStyle/>
        <a:p>
          <a:endParaRPr lang="en-US"/>
        </a:p>
      </dgm:t>
    </dgm:pt>
    <dgm:pt modelId="{E67CD6DB-785C-4E79-A6C2-470176EAB0DF}" type="pres">
      <dgm:prSet presAssocID="{7DE683BA-3C62-4115-A5AA-9834108473B7}" presName="accent_2" presStyleCnt="0"/>
      <dgm:spPr/>
    </dgm:pt>
    <dgm:pt modelId="{6AC72FD2-53B9-4A22-A3A0-17ED61814550}" type="pres">
      <dgm:prSet presAssocID="{7DE683BA-3C62-4115-A5AA-9834108473B7}" presName="accentRepeatNode" presStyleLbl="solidFgAcc1" presStyleIdx="1" presStyleCnt="2"/>
      <dgm:spPr/>
    </dgm:pt>
  </dgm:ptLst>
  <dgm:cxnLst>
    <dgm:cxn modelId="{FAB432E2-0F1E-4F5F-816F-AFB2A76D9A4B}" type="presOf" srcId="{B4886EF2-A2F5-407E-977A-49D5CD710EDA}" destId="{9E144406-CB9E-499A-9DD2-9C0ADFB9568C}" srcOrd="0" destOrd="0" presId="urn:microsoft.com/office/officeart/2008/layout/VerticalCurvedList"/>
    <dgm:cxn modelId="{94632034-0ACC-4DB5-8DD4-1967E3BC5E77}" type="presOf" srcId="{27E86A08-D630-4873-8A5E-7BC64081AFCF}" destId="{079FA930-368D-4D6D-8081-D678BB4918A1}" srcOrd="0" destOrd="0" presId="urn:microsoft.com/office/officeart/2008/layout/VerticalCurvedList"/>
    <dgm:cxn modelId="{3376F3B7-5DB9-4A41-884B-1540773E4CB7}" type="presOf" srcId="{7DE683BA-3C62-4115-A5AA-9834108473B7}" destId="{8674B2CD-88E1-4990-9139-152EBBAA55F4}" srcOrd="0" destOrd="0" presId="urn:microsoft.com/office/officeart/2008/layout/VerticalCurvedList"/>
    <dgm:cxn modelId="{C6796553-E09B-4DD3-B258-0556D3D5F179}" type="presOf" srcId="{8209309C-3F27-4D70-B757-260BE328C5FC}" destId="{9F5F0C25-28B1-4EC6-B264-07FB18A87E56}" srcOrd="0" destOrd="0" presId="urn:microsoft.com/office/officeart/2008/layout/VerticalCurvedList"/>
    <dgm:cxn modelId="{3BF8D0E5-7BDB-48AB-BEE9-F5F71D77F0B5}" srcId="{27E86A08-D630-4873-8A5E-7BC64081AFCF}" destId="{B4886EF2-A2F5-407E-977A-49D5CD710EDA}" srcOrd="0" destOrd="0" parTransId="{9CB5E200-8E77-4194-BEBF-31A8F605244C}" sibTransId="{8209309C-3F27-4D70-B757-260BE328C5FC}"/>
    <dgm:cxn modelId="{E1C23152-CB6B-4DB9-9D9E-AA61AC6E0895}" srcId="{27E86A08-D630-4873-8A5E-7BC64081AFCF}" destId="{7DE683BA-3C62-4115-A5AA-9834108473B7}" srcOrd="1" destOrd="0" parTransId="{2FE23977-EF4A-4AE2-92A5-D781D6AB8400}" sibTransId="{AFD9CE0D-519E-4909-98B8-534021E6CD0A}"/>
    <dgm:cxn modelId="{B6371E0A-EB7E-4801-A167-44A808082FC0}" type="presParOf" srcId="{079FA930-368D-4D6D-8081-D678BB4918A1}" destId="{8DAB0DA7-BCA4-4513-9439-692C684B7B7B}" srcOrd="0" destOrd="0" presId="urn:microsoft.com/office/officeart/2008/layout/VerticalCurvedList"/>
    <dgm:cxn modelId="{CAF38404-E98D-400D-B198-A19B258A3FCE}" type="presParOf" srcId="{8DAB0DA7-BCA4-4513-9439-692C684B7B7B}" destId="{776D1314-87A6-4644-9103-365F81DB095E}" srcOrd="0" destOrd="0" presId="urn:microsoft.com/office/officeart/2008/layout/VerticalCurvedList"/>
    <dgm:cxn modelId="{C0944776-EC72-4260-B504-5C9D5BB6C6AE}" type="presParOf" srcId="{776D1314-87A6-4644-9103-365F81DB095E}" destId="{EC702FE9-2257-496F-BE5B-D813A6584206}" srcOrd="0" destOrd="0" presId="urn:microsoft.com/office/officeart/2008/layout/VerticalCurvedList"/>
    <dgm:cxn modelId="{0F4E170D-3C9F-416E-9061-4D596BF5E65D}" type="presParOf" srcId="{776D1314-87A6-4644-9103-365F81DB095E}" destId="{9F5F0C25-28B1-4EC6-B264-07FB18A87E56}" srcOrd="1" destOrd="0" presId="urn:microsoft.com/office/officeart/2008/layout/VerticalCurvedList"/>
    <dgm:cxn modelId="{20392888-C36B-4F78-9054-0B442A357A1D}" type="presParOf" srcId="{776D1314-87A6-4644-9103-365F81DB095E}" destId="{2D8AADEE-FB6F-4B9A-B3C8-679DD99E55DE}" srcOrd="2" destOrd="0" presId="urn:microsoft.com/office/officeart/2008/layout/VerticalCurvedList"/>
    <dgm:cxn modelId="{3AB964C3-80A2-4ECC-B6E9-F159ADD80AC5}" type="presParOf" srcId="{776D1314-87A6-4644-9103-365F81DB095E}" destId="{816B1022-5331-44B3-BE74-3802A0198205}" srcOrd="3" destOrd="0" presId="urn:microsoft.com/office/officeart/2008/layout/VerticalCurvedList"/>
    <dgm:cxn modelId="{AE3A44FF-7BC6-4915-974D-49B605C87CF5}" type="presParOf" srcId="{8DAB0DA7-BCA4-4513-9439-692C684B7B7B}" destId="{9E144406-CB9E-499A-9DD2-9C0ADFB9568C}" srcOrd="1" destOrd="0" presId="urn:microsoft.com/office/officeart/2008/layout/VerticalCurvedList"/>
    <dgm:cxn modelId="{0313E94D-6677-4807-9B8D-A2AAB0F326E0}" type="presParOf" srcId="{8DAB0DA7-BCA4-4513-9439-692C684B7B7B}" destId="{ED6A0B4C-A1E3-441B-A41A-1D68AF385487}" srcOrd="2" destOrd="0" presId="urn:microsoft.com/office/officeart/2008/layout/VerticalCurvedList"/>
    <dgm:cxn modelId="{DF158870-8102-427B-ABD6-2B95A7FD1A24}" type="presParOf" srcId="{ED6A0B4C-A1E3-441B-A41A-1D68AF385487}" destId="{9A3E9B86-943F-4AD0-B7E2-E2F21579D01D}" srcOrd="0" destOrd="0" presId="urn:microsoft.com/office/officeart/2008/layout/VerticalCurvedList"/>
    <dgm:cxn modelId="{8E98AA93-27C8-440D-A013-96783E24671D}" type="presParOf" srcId="{8DAB0DA7-BCA4-4513-9439-692C684B7B7B}" destId="{8674B2CD-88E1-4990-9139-152EBBAA55F4}" srcOrd="3" destOrd="0" presId="urn:microsoft.com/office/officeart/2008/layout/VerticalCurvedList"/>
    <dgm:cxn modelId="{ED73B0E8-7F5C-4CC1-890B-6538CC7BB9E8}" type="presParOf" srcId="{8DAB0DA7-BCA4-4513-9439-692C684B7B7B}" destId="{E67CD6DB-785C-4E79-A6C2-470176EAB0DF}" srcOrd="4" destOrd="0" presId="urn:microsoft.com/office/officeart/2008/layout/VerticalCurvedList"/>
    <dgm:cxn modelId="{82BA9550-8F4B-4B19-9C47-D4DF6358792D}" type="presParOf" srcId="{E67CD6DB-785C-4E79-A6C2-470176EAB0DF}" destId="{6AC72FD2-53B9-4A22-A3A0-17ED61814550}"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6AEE51F-13BE-4F18-A753-ED04D001AF00}" type="datetimeFigureOut">
              <a:rPr lang="en-IN" smtClean="0"/>
              <a:t>28-05-2019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712933-D61F-48D9-BD6D-365D30A0EC5B}" type="slidenum">
              <a:rPr lang="en-IN" smtClean="0"/>
              <a:t>‹#›</a:t>
            </a:fld>
            <a:endParaRPr lang="en-IN"/>
          </a:p>
        </p:txBody>
      </p:sp>
    </p:spTree>
    <p:extLst>
      <p:ext uri="{BB962C8B-B14F-4D97-AF65-F5344CB8AC3E}">
        <p14:creationId xmlns:p14="http://schemas.microsoft.com/office/powerpoint/2010/main" val="34718536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494534-EF9D-456C-BDA9-C5BA8313AE0E}" type="datetimeFigureOut">
              <a:rPr lang="en-US" smtClean="0"/>
              <a:t>5/28/2019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DBCCB-3498-4552-BA11-35A8DFFB0580}" type="slidenum">
              <a:rPr lang="en-US" smtClean="0"/>
              <a:t>‹#›</a:t>
            </a:fld>
            <a:endParaRPr lang="en-US"/>
          </a:p>
        </p:txBody>
      </p:sp>
    </p:spTree>
    <p:extLst>
      <p:ext uri="{BB962C8B-B14F-4D97-AF65-F5344CB8AC3E}">
        <p14:creationId xmlns:p14="http://schemas.microsoft.com/office/powerpoint/2010/main" val="104033648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8105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72DBCCB-3498-4552-BA11-35A8DFFB0580}" type="slidenum">
              <a:rPr lang="en-US" smtClean="0"/>
              <a:t>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68289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872DBCCB-3498-4552-BA11-35A8DFFB0580}" type="slidenum">
              <a:rPr lang="en-US" smtClean="0"/>
              <a:t>7</a:t>
            </a:fld>
            <a:endParaRPr lang="en-US"/>
          </a:p>
        </p:txBody>
      </p:sp>
    </p:spTree>
    <p:extLst>
      <p:ext uri="{BB962C8B-B14F-4D97-AF65-F5344CB8AC3E}">
        <p14:creationId xmlns:p14="http://schemas.microsoft.com/office/powerpoint/2010/main" val="1100826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20.sv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4.png"/><Relationship Id="rId4" Type="http://schemas.openxmlformats.org/officeDocument/2006/relationships/hyperlink" Target="https://www.capgemini.com/optimize-your-business-and-it-operations" TargetMode="Externa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1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2.emf"/><Relationship Id="rId2" Type="http://schemas.openxmlformats.org/officeDocument/2006/relationships/tags" Target="../tags/tag18.xml"/><Relationship Id="rId1" Type="http://schemas.openxmlformats.org/officeDocument/2006/relationships/vmlDrawing" Target="../drawings/vmlDrawing18.vml"/><Relationship Id="rId6" Type="http://schemas.openxmlformats.org/officeDocument/2006/relationships/tags" Target="../tags/tag22.xml"/><Relationship Id="rId11" Type="http://schemas.openxmlformats.org/officeDocument/2006/relationships/oleObject" Target="../embeddings/oleObject18.bin"/><Relationship Id="rId5" Type="http://schemas.openxmlformats.org/officeDocument/2006/relationships/tags" Target="../tags/tag21.xml"/><Relationship Id="rId10" Type="http://schemas.openxmlformats.org/officeDocument/2006/relationships/image" Target="../media/image13.jpeg"/><Relationship Id="rId4" Type="http://schemas.openxmlformats.org/officeDocument/2006/relationships/tags" Target="../tags/tag20.xml"/><Relationship Id="rId9" Type="http://schemas.openxmlformats.org/officeDocument/2006/relationships/slideMaster" Target="../slideMasters/slideMaster2.xml"/><Relationship Id="rId14" Type="http://schemas.openxmlformats.org/officeDocument/2006/relationships/image" Target="../media/image15.emf"/></Relationships>
</file>

<file path=ppt/slideLayouts/_rels/slideLayout49.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tags" Target="../tags/tag26.xml"/><Relationship Id="rId7" Type="http://schemas.openxmlformats.org/officeDocument/2006/relationships/image" Target="../media/image16.jpeg"/><Relationship Id="rId2" Type="http://schemas.openxmlformats.org/officeDocument/2006/relationships/tags" Target="../tags/tag25.xml"/><Relationship Id="rId1" Type="http://schemas.openxmlformats.org/officeDocument/2006/relationships/vmlDrawing" Target="../drawings/vmlDrawing19.vml"/><Relationship Id="rId6" Type="http://schemas.openxmlformats.org/officeDocument/2006/relationships/slideMaster" Target="../slideMasters/slideMaster2.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12.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12.emf"/><Relationship Id="rId2" Type="http://schemas.openxmlformats.org/officeDocument/2006/relationships/tags" Target="../tags/tag29.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slideMaster" Target="../slideMasters/slideMaster2.xml"/><Relationship Id="rId4" Type="http://schemas.openxmlformats.org/officeDocument/2006/relationships/tags" Target="../tags/tag3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tags" Target="../tags/tag33.xml"/><Relationship Id="rId7" Type="http://schemas.openxmlformats.org/officeDocument/2006/relationships/oleObject" Target="../embeddings/oleObject21.bin"/><Relationship Id="rId2" Type="http://schemas.openxmlformats.org/officeDocument/2006/relationships/tags" Target="../tags/tag32.xml"/><Relationship Id="rId1" Type="http://schemas.openxmlformats.org/officeDocument/2006/relationships/vmlDrawing" Target="../drawings/vmlDrawing21.vml"/><Relationship Id="rId6" Type="http://schemas.openxmlformats.org/officeDocument/2006/relationships/image" Target="../media/image17.jpeg"/><Relationship Id="rId5" Type="http://schemas.openxmlformats.org/officeDocument/2006/relationships/slideMaster" Target="../slideMasters/slideMaster2.xml"/><Relationship Id="rId4" Type="http://schemas.openxmlformats.org/officeDocument/2006/relationships/tags" Target="../tags/tag3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sv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3" name="Titre 2"/>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179087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 4">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337"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20">
            <a:extLst>
              <a:ext uri="{FF2B5EF4-FFF2-40B4-BE49-F238E27FC236}">
                <a16:creationId xmlns:a16="http://schemas.microsoft.com/office/drawing/2014/main" xmlns="" id="{1F7E5A44-800E-4E01-9E39-BE8EDB371110}"/>
              </a:ext>
            </a:extLst>
          </p:cNvPr>
          <p:cNvSpPr/>
          <p:nvPr/>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Text Placeholder 29">
            <a:extLst>
              <a:ext uri="{FF2B5EF4-FFF2-40B4-BE49-F238E27FC236}">
                <a16:creationId xmlns:a16="http://schemas.microsoft.com/office/drawing/2014/main" xmlns="" id="{115E9009-AF96-42B6-BF89-DC5FFB888C93}"/>
              </a:ext>
            </a:extLst>
          </p:cNvPr>
          <p:cNvSpPr>
            <a:spLocks noGrp="1"/>
          </p:cNvSpPr>
          <p:nvPr>
            <p:ph type="body" sz="quarter" idx="42" hasCustomPrompt="1"/>
          </p:nvPr>
        </p:nvSpPr>
        <p:spPr>
          <a:xfrm>
            <a:off x="6949440" y="1259376"/>
            <a:ext cx="4704974" cy="2801255"/>
          </a:xfrm>
          <a:prstGeom prst="rect">
            <a:avLst/>
          </a:prstGeom>
        </p:spPr>
        <p:txBody>
          <a:bodyPr>
            <a:noAutofit/>
          </a:bodyPr>
          <a:lstStyle>
            <a:lvl1pPr marL="0" indent="0" algn="l">
              <a:lnSpc>
                <a:spcPct val="100000"/>
              </a:lnSpc>
              <a:spcBef>
                <a:spcPts val="0"/>
              </a:spcBef>
              <a:buNone/>
              <a:defRPr sz="16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7" name="Text Placeholder 29">
            <a:extLst>
              <a:ext uri="{FF2B5EF4-FFF2-40B4-BE49-F238E27FC236}">
                <a16:creationId xmlns:a16="http://schemas.microsoft.com/office/drawing/2014/main" xmlns="" id="{72FA0387-E1A9-4FE6-B909-3C397FF8EDBE}"/>
              </a:ext>
            </a:extLst>
          </p:cNvPr>
          <p:cNvSpPr>
            <a:spLocks noGrp="1"/>
          </p:cNvSpPr>
          <p:nvPr>
            <p:ph type="body" sz="quarter" idx="44" hasCustomPrompt="1"/>
          </p:nvPr>
        </p:nvSpPr>
        <p:spPr>
          <a:xfrm>
            <a:off x="6949440" y="5568661"/>
            <a:ext cx="4704974" cy="333830"/>
          </a:xfrm>
          <a:prstGeom prst="rect">
            <a:avLst/>
          </a:prstGeom>
        </p:spPr>
        <p:txBody>
          <a:bodyPr>
            <a:noAutofit/>
          </a:bodyPr>
          <a:lstStyle>
            <a:lvl1pPr marL="0" indent="0" algn="ctr">
              <a:lnSpc>
                <a:spcPct val="100000"/>
              </a:lnSpc>
              <a:spcBef>
                <a:spcPts val="0"/>
              </a:spcBef>
              <a:buNone/>
              <a:defRPr sz="1500" b="1">
                <a:solidFill>
                  <a:schemeClr val="tx1"/>
                </a:solidFill>
              </a:defRPr>
            </a:lvl1pPr>
            <a:lvl2pPr algn="ctr">
              <a:defRPr/>
            </a:lvl2pPr>
            <a:lvl3pPr algn="ctr">
              <a:defRPr/>
            </a:lvl3pPr>
            <a:lvl4pPr algn="ctr">
              <a:defRPr/>
            </a:lvl4pPr>
            <a:lvl5pPr algn="ctr">
              <a:defRPr/>
            </a:lvl5pPr>
          </a:lstStyle>
          <a:p>
            <a:pPr lvl="0"/>
            <a:r>
              <a:rPr lang="en-US" dirty="0"/>
              <a:t>Insert text data</a:t>
            </a:r>
          </a:p>
        </p:txBody>
      </p:sp>
      <p:sp>
        <p:nvSpPr>
          <p:cNvPr id="28" name="Text Placeholder 29">
            <a:extLst>
              <a:ext uri="{FF2B5EF4-FFF2-40B4-BE49-F238E27FC236}">
                <a16:creationId xmlns:a16="http://schemas.microsoft.com/office/drawing/2014/main" xmlns="" id="{932FA6D2-DCA0-45C9-81B6-5EC52C969F94}"/>
              </a:ext>
            </a:extLst>
          </p:cNvPr>
          <p:cNvSpPr>
            <a:spLocks noGrp="1"/>
          </p:cNvSpPr>
          <p:nvPr>
            <p:ph type="body" sz="quarter" idx="45" hasCustomPrompt="1"/>
          </p:nvPr>
        </p:nvSpPr>
        <p:spPr>
          <a:xfrm>
            <a:off x="6949440" y="4581128"/>
            <a:ext cx="4704974" cy="983347"/>
          </a:xfrm>
          <a:prstGeom prst="rect">
            <a:avLst/>
          </a:prstGeom>
        </p:spPr>
        <p:txBody>
          <a:bodyPr>
            <a:noAutofit/>
          </a:bodyPr>
          <a:lstStyle>
            <a:lvl1pPr marL="0" indent="0" algn="ctr">
              <a:lnSpc>
                <a:spcPct val="100000"/>
              </a:lnSpc>
              <a:spcBef>
                <a:spcPts val="0"/>
              </a:spcBef>
              <a:buNone/>
              <a:defRPr sz="6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1" name="Title 1"/>
          <p:cNvSpPr>
            <a:spLocks noGrp="1"/>
          </p:cNvSpPr>
          <p:nvPr>
            <p:ph type="title"/>
          </p:nvPr>
        </p:nvSpPr>
        <p:spPr>
          <a:xfrm>
            <a:off x="227349" y="0"/>
            <a:ext cx="6362137" cy="1104900"/>
          </a:xfrm>
          <a:prstGeom prst="rect">
            <a:avLst/>
          </a:prstGeom>
        </p:spPr>
        <p:txBody>
          <a:bodyPr/>
          <a:lstStyle/>
          <a:p>
            <a:r>
              <a:rPr lang="fr-FR"/>
              <a:t>Modifiez le style du titre</a:t>
            </a:r>
            <a:endParaRPr lang="en-GB" dirty="0"/>
          </a:p>
        </p:txBody>
      </p:sp>
      <p:sp>
        <p:nvSpPr>
          <p:cNvPr id="31"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3" name="Retângulo 43">
            <a:extLst>
              <a:ext uri="{FF2B5EF4-FFF2-40B4-BE49-F238E27FC236}">
                <a16:creationId xmlns:a16="http://schemas.microsoft.com/office/drawing/2014/main" xmlns="" id="{25FC8637-25BD-4C09-AF25-56B4243DAB3D}"/>
              </a:ext>
            </a:extLst>
          </p:cNvPr>
          <p:cNvSpPr/>
          <p:nvPr/>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50000"/>
                  </a:schemeClr>
                </a:solidFill>
                <a:cs typeface="Verdana" panose="020B0604030504040204" pitchFamily="34" charset="0"/>
              </a:rPr>
              <a:pPr algn="r"/>
              <a:t>‹#›</a:t>
            </a:fld>
            <a:endParaRPr lang="en-US" sz="800" dirty="0">
              <a:solidFill>
                <a:schemeClr val="bg1">
                  <a:lumMod val="50000"/>
                </a:schemeClr>
              </a:solidFill>
              <a:cs typeface="Verdana" panose="020B0604030504040204" pitchFamily="34" charset="0"/>
            </a:endParaRPr>
          </a:p>
        </p:txBody>
      </p:sp>
      <p:sp>
        <p:nvSpPr>
          <p:cNvPr id="34" name="Text Placeholder 7">
            <a:extLst>
              <a:ext uri="{FF2B5EF4-FFF2-40B4-BE49-F238E27FC236}">
                <a16:creationId xmlns:a16="http://schemas.microsoft.com/office/drawing/2014/main" xmlns="" id="{E824319D-02CC-441E-87B5-E9D15DE8CA35}"/>
              </a:ext>
            </a:extLst>
          </p:cNvPr>
          <p:cNvSpPr txBox="1">
            <a:spLocks/>
          </p:cNvSpPr>
          <p:nvPr/>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Tree>
    <p:extLst>
      <p:ext uri="{BB962C8B-B14F-4D97-AF65-F5344CB8AC3E}">
        <p14:creationId xmlns:p14="http://schemas.microsoft.com/office/powerpoint/2010/main" val="2214710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ntent 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2361" name="think-cell Slide" r:id="rId4" imgW="360" imgH="360" progId="">
                  <p:embed/>
                </p:oleObj>
              </mc:Choice>
              <mc:Fallback>
                <p:oleObj name="think-cell Slide" r:id="rId4" imgW="360" imgH="36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a:extLst>
              <a:ext uri="{FF2B5EF4-FFF2-40B4-BE49-F238E27FC236}">
                <a16:creationId xmlns:a16="http://schemas.microsoft.com/office/drawing/2014/main" xmlns="" id="{9455EBB8-DB3C-45D2-B02F-0B36A58E555B}"/>
              </a:ext>
            </a:extLst>
          </p:cNvPr>
          <p:cNvSpPr/>
          <p:nvPr/>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4761" name="Freeform 9"/>
          <p:cNvSpPr>
            <a:spLocks/>
          </p:cNvSpPr>
          <p:nvPr/>
        </p:nvSpPr>
        <p:spPr bwMode="auto">
          <a:xfrm>
            <a:off x="0" y="0"/>
            <a:ext cx="4415526" cy="3176270"/>
          </a:xfrm>
          <a:custGeom>
            <a:avLst/>
            <a:gdLst/>
            <a:ahLst/>
            <a:cxnLst>
              <a:cxn ang="0">
                <a:pos x="0" y="877"/>
              </a:cxn>
              <a:cxn ang="0">
                <a:pos x="0" y="852"/>
              </a:cxn>
              <a:cxn ang="0">
                <a:pos x="0" y="10"/>
              </a:cxn>
              <a:cxn ang="0">
                <a:pos x="0" y="0"/>
              </a:cxn>
              <a:cxn ang="0">
                <a:pos x="37" y="0"/>
              </a:cxn>
              <a:cxn ang="0">
                <a:pos x="1233" y="0"/>
              </a:cxn>
              <a:cxn ang="0">
                <a:pos x="1250" y="9"/>
              </a:cxn>
              <a:cxn ang="0">
                <a:pos x="1350" y="178"/>
              </a:cxn>
              <a:cxn ang="0">
                <a:pos x="1373" y="380"/>
              </a:cxn>
              <a:cxn ang="0">
                <a:pos x="1277" y="541"/>
              </a:cxn>
              <a:cxn ang="0">
                <a:pos x="1269" y="544"/>
              </a:cxn>
              <a:cxn ang="0">
                <a:pos x="1160" y="550"/>
              </a:cxn>
              <a:cxn ang="0">
                <a:pos x="1007" y="624"/>
              </a:cxn>
              <a:cxn ang="0">
                <a:pos x="772" y="775"/>
              </a:cxn>
              <a:cxn ang="0">
                <a:pos x="516" y="921"/>
              </a:cxn>
              <a:cxn ang="0">
                <a:pos x="289" y="988"/>
              </a:cxn>
              <a:cxn ang="0">
                <a:pos x="1" y="879"/>
              </a:cxn>
              <a:cxn ang="0">
                <a:pos x="0" y="877"/>
              </a:cxn>
            </a:cxnLst>
            <a:rect l="0" t="0" r="r" b="b"/>
            <a:pathLst>
              <a:path w="1388" h="998">
                <a:moveTo>
                  <a:pt x="0" y="877"/>
                </a:moveTo>
                <a:cubicBezTo>
                  <a:pt x="0" y="869"/>
                  <a:pt x="0" y="860"/>
                  <a:pt x="0" y="852"/>
                </a:cubicBezTo>
                <a:cubicBezTo>
                  <a:pt x="0" y="571"/>
                  <a:pt x="0" y="290"/>
                  <a:pt x="0" y="10"/>
                </a:cubicBezTo>
                <a:cubicBezTo>
                  <a:pt x="0" y="7"/>
                  <a:pt x="0" y="3"/>
                  <a:pt x="0" y="0"/>
                </a:cubicBezTo>
                <a:cubicBezTo>
                  <a:pt x="12" y="0"/>
                  <a:pt x="25" y="0"/>
                  <a:pt x="37" y="0"/>
                </a:cubicBezTo>
                <a:cubicBezTo>
                  <a:pt x="435" y="0"/>
                  <a:pt x="834" y="0"/>
                  <a:pt x="1233" y="0"/>
                </a:cubicBezTo>
                <a:cubicBezTo>
                  <a:pt x="1241" y="0"/>
                  <a:pt x="1245" y="3"/>
                  <a:pt x="1250" y="9"/>
                </a:cubicBezTo>
                <a:cubicBezTo>
                  <a:pt x="1290" y="61"/>
                  <a:pt x="1325" y="116"/>
                  <a:pt x="1350" y="178"/>
                </a:cubicBezTo>
                <a:cubicBezTo>
                  <a:pt x="1376" y="243"/>
                  <a:pt x="1388" y="310"/>
                  <a:pt x="1373" y="380"/>
                </a:cubicBezTo>
                <a:cubicBezTo>
                  <a:pt x="1359" y="445"/>
                  <a:pt x="1324" y="496"/>
                  <a:pt x="1277" y="541"/>
                </a:cubicBezTo>
                <a:cubicBezTo>
                  <a:pt x="1275" y="543"/>
                  <a:pt x="1273" y="545"/>
                  <a:pt x="1269" y="544"/>
                </a:cubicBezTo>
                <a:cubicBezTo>
                  <a:pt x="1232" y="532"/>
                  <a:pt x="1196" y="539"/>
                  <a:pt x="1160" y="550"/>
                </a:cubicBezTo>
                <a:cubicBezTo>
                  <a:pt x="1106" y="568"/>
                  <a:pt x="1056" y="595"/>
                  <a:pt x="1007" y="624"/>
                </a:cubicBezTo>
                <a:cubicBezTo>
                  <a:pt x="927" y="672"/>
                  <a:pt x="850" y="725"/>
                  <a:pt x="772" y="775"/>
                </a:cubicBezTo>
                <a:cubicBezTo>
                  <a:pt x="689" y="828"/>
                  <a:pt x="605" y="879"/>
                  <a:pt x="516" y="921"/>
                </a:cubicBezTo>
                <a:cubicBezTo>
                  <a:pt x="443" y="954"/>
                  <a:pt x="369" y="980"/>
                  <a:pt x="289" y="988"/>
                </a:cubicBezTo>
                <a:cubicBezTo>
                  <a:pt x="175" y="998"/>
                  <a:pt x="79" y="962"/>
                  <a:pt x="1" y="879"/>
                </a:cubicBezTo>
                <a:cubicBezTo>
                  <a:pt x="0" y="879"/>
                  <a:pt x="0" y="878"/>
                  <a:pt x="0" y="877"/>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227349" y="0"/>
            <a:ext cx="3633451" cy="2307771"/>
          </a:xfrm>
          <a:prstGeom prst="rect">
            <a:avLst/>
          </a:prstGeom>
        </p:spPr>
        <p:txBody>
          <a:bodyPr/>
          <a:lstStyle>
            <a:lvl1pPr>
              <a:defRPr>
                <a:solidFill>
                  <a:schemeClr val="bg1"/>
                </a:solidFill>
              </a:defRPr>
            </a:lvl1pPr>
          </a:lstStyle>
          <a:p>
            <a:r>
              <a:rPr lang="fr-FR"/>
              <a:t>Modifiez le style du titre</a:t>
            </a:r>
            <a:endParaRPr lang="en-GB" dirty="0"/>
          </a:p>
        </p:txBody>
      </p:sp>
      <p:sp>
        <p:nvSpPr>
          <p:cNvPr id="14"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231351" y="3420284"/>
            <a:ext cx="4286594" cy="2993216"/>
          </a:xfrm>
          <a:prstGeom prst="rect">
            <a:avLst/>
          </a:prstGeom>
        </p:spPr>
        <p:txBody>
          <a:bodyPr>
            <a:no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ext Placeholder 4">
            <a:extLst>
              <a:ext uri="{FF2B5EF4-FFF2-40B4-BE49-F238E27FC236}">
                <a16:creationId xmlns:a16="http://schemas.microsoft.com/office/drawing/2014/main" xmlns="" id="{3F6EE60C-2261-45A0-AD6F-B5F767C57B57}"/>
              </a:ext>
            </a:extLst>
          </p:cNvPr>
          <p:cNvSpPr>
            <a:spLocks noGrp="1"/>
          </p:cNvSpPr>
          <p:nvPr>
            <p:ph type="body" sz="quarter" idx="29" hasCustomPrompt="1"/>
          </p:nvPr>
        </p:nvSpPr>
        <p:spPr>
          <a:xfrm>
            <a:off x="6981371" y="518014"/>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6"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6981372"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4">
            <a:extLst>
              <a:ext uri="{FF2B5EF4-FFF2-40B4-BE49-F238E27FC236}">
                <a16:creationId xmlns:a16="http://schemas.microsoft.com/office/drawing/2014/main" xmlns="" id="{83D9B326-443F-495A-B788-21C48AC85AE2}"/>
              </a:ext>
            </a:extLst>
          </p:cNvPr>
          <p:cNvSpPr>
            <a:spLocks noGrp="1"/>
          </p:cNvSpPr>
          <p:nvPr>
            <p:ph type="body" sz="quarter" idx="31" hasCustomPrompt="1"/>
          </p:nvPr>
        </p:nvSpPr>
        <p:spPr>
          <a:xfrm>
            <a:off x="6981371" y="4647262"/>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7">
            <a:extLst>
              <a:ext uri="{FF2B5EF4-FFF2-40B4-BE49-F238E27FC236}">
                <a16:creationId xmlns:a16="http://schemas.microsoft.com/office/drawing/2014/main" xmlns="" id="{00358894-025F-4D0E-AF6E-F99EDF29800A}"/>
              </a:ext>
            </a:extLst>
          </p:cNvPr>
          <p:cNvSpPr>
            <a:spLocks noGrp="1"/>
          </p:cNvSpPr>
          <p:nvPr>
            <p:ph type="body" sz="quarter" idx="32" hasCustomPrompt="1"/>
          </p:nvPr>
        </p:nvSpPr>
        <p:spPr>
          <a:xfrm>
            <a:off x="6981372"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Text Placeholder 4">
            <a:extLst>
              <a:ext uri="{FF2B5EF4-FFF2-40B4-BE49-F238E27FC236}">
                <a16:creationId xmlns:a16="http://schemas.microsoft.com/office/drawing/2014/main" xmlns="" id="{EE5AF299-5A92-48E3-B18F-F7FE7AB9EED4}"/>
              </a:ext>
            </a:extLst>
          </p:cNvPr>
          <p:cNvSpPr>
            <a:spLocks noGrp="1"/>
          </p:cNvSpPr>
          <p:nvPr>
            <p:ph type="body" sz="quarter" idx="33" hasCustomPrompt="1"/>
          </p:nvPr>
        </p:nvSpPr>
        <p:spPr>
          <a:xfrm>
            <a:off x="6981371" y="2563381"/>
            <a:ext cx="4020458" cy="412363"/>
          </a:xfrm>
          <a:prstGeom prst="rect">
            <a:avLst/>
          </a:prstGeom>
          <a:noFill/>
        </p:spPr>
        <p:txBody>
          <a:bodyPr anchor="ctr">
            <a:noAutofit/>
          </a:bodyPr>
          <a:lstStyle>
            <a:lvl1pPr algn="l">
              <a:defRPr sz="1600" b="1">
                <a:solidFill>
                  <a:srgbClr val="0070AD"/>
                </a:solidFill>
              </a:defRPr>
            </a:lvl1pPr>
            <a:lvl2pPr>
              <a:defRPr sz="1400"/>
            </a:lvl2pPr>
            <a:lvl3pPr>
              <a:defRPr sz="1200"/>
            </a:lvl3pPr>
            <a:lvl4pPr>
              <a:defRPr sz="1100"/>
            </a:lvl4pPr>
            <a:lvl5pPr>
              <a:defRPr sz="1100"/>
            </a:lvl5pPr>
          </a:lstStyle>
          <a:p>
            <a:pPr lvl="0"/>
            <a:r>
              <a:rPr lang="en-US" dirty="0"/>
              <a:t>Click to insert title</a:t>
            </a:r>
          </a:p>
        </p:txBody>
      </p:sp>
      <p:sp>
        <p:nvSpPr>
          <p:cNvPr id="20" name="Text Placeholder 7">
            <a:extLst>
              <a:ext uri="{FF2B5EF4-FFF2-40B4-BE49-F238E27FC236}">
                <a16:creationId xmlns:a16="http://schemas.microsoft.com/office/drawing/2014/main" xmlns="" id="{F951F368-6540-4675-9A52-0824638E0EF4}"/>
              </a:ext>
            </a:extLst>
          </p:cNvPr>
          <p:cNvSpPr>
            <a:spLocks noGrp="1"/>
          </p:cNvSpPr>
          <p:nvPr>
            <p:ph type="body" sz="quarter" idx="34" hasCustomPrompt="1"/>
          </p:nvPr>
        </p:nvSpPr>
        <p:spPr>
          <a:xfrm>
            <a:off x="6981372"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5" y="1040484"/>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2"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5" y="299622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3"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5" y="5107841"/>
            <a:ext cx="863263" cy="482705"/>
          </a:xfrm>
          <a:prstGeom prst="rect">
            <a:avLst/>
          </a:prstGeom>
          <a:noFill/>
        </p:spPr>
        <p:txBody>
          <a:bodyPr wrap="none" anchor="ctr">
            <a:noAutofit/>
          </a:bodyPr>
          <a:lstStyle>
            <a:lvl1pPr algn="ctr">
              <a:defRPr sz="3600" b="0">
                <a:solidFill>
                  <a:srgbClr val="2C004B"/>
                </a:solidFill>
              </a:defRPr>
            </a:lvl1pPr>
            <a:lvl2pPr>
              <a:defRPr sz="1400"/>
            </a:lvl2pPr>
            <a:lvl3pPr>
              <a:defRPr sz="1200"/>
            </a:lvl3pPr>
            <a:lvl4pPr>
              <a:defRPr sz="1100"/>
            </a:lvl4pPr>
            <a:lvl5pPr>
              <a:defRPr sz="1100"/>
            </a:lvl5pPr>
          </a:lstStyle>
          <a:p>
            <a:pPr lvl="0"/>
            <a:r>
              <a:rPr lang="en-US" dirty="0"/>
              <a:t>Nº</a:t>
            </a:r>
          </a:p>
        </p:txBody>
      </p:sp>
    </p:spTree>
    <p:extLst>
      <p:ext uri="{BB962C8B-B14F-4D97-AF65-F5344CB8AC3E}">
        <p14:creationId xmlns:p14="http://schemas.microsoft.com/office/powerpoint/2010/main" val="545754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ntent 6">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385" name="think-cell Slide" r:id="rId4" imgW="360" imgH="360" progId="">
                  <p:embed/>
                </p:oleObj>
              </mc:Choice>
              <mc:Fallback>
                <p:oleObj name="think-cell Slide" r:id="rId4" imgW="360" imgH="360" progId="">
                  <p:embed/>
                  <p:pic>
                    <p:nvPicPr>
                      <p:cNvPr id="22" name="Object 2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Freeform 5"/>
          <p:cNvSpPr>
            <a:spLocks/>
          </p:cNvSpPr>
          <p:nvPr/>
        </p:nvSpPr>
        <p:spPr bwMode="auto">
          <a:xfrm>
            <a:off x="7189244" y="0"/>
            <a:ext cx="5002756" cy="1707300"/>
          </a:xfrm>
          <a:custGeom>
            <a:avLst/>
            <a:gdLst/>
            <a:ahLst/>
            <a:cxnLst>
              <a:cxn ang="0">
                <a:pos x="1540" y="721"/>
              </a:cxn>
              <a:cxn ang="0">
                <a:pos x="1505" y="720"/>
              </a:cxn>
              <a:cxn ang="0">
                <a:pos x="1478" y="719"/>
              </a:cxn>
              <a:cxn ang="0">
                <a:pos x="1460" y="718"/>
              </a:cxn>
              <a:cxn ang="0">
                <a:pos x="1448" y="717"/>
              </a:cxn>
              <a:cxn ang="0">
                <a:pos x="1377" y="711"/>
              </a:cxn>
              <a:cxn ang="0">
                <a:pos x="1312" y="704"/>
              </a:cxn>
              <a:cxn ang="0">
                <a:pos x="1218" y="690"/>
              </a:cxn>
              <a:cxn ang="0">
                <a:pos x="1117" y="670"/>
              </a:cxn>
              <a:cxn ang="0">
                <a:pos x="972" y="637"/>
              </a:cxn>
              <a:cxn ang="0">
                <a:pos x="818" y="594"/>
              </a:cxn>
              <a:cxn ang="0">
                <a:pos x="685" y="554"/>
              </a:cxn>
              <a:cxn ang="0">
                <a:pos x="487" y="491"/>
              </a:cxn>
              <a:cxn ang="0">
                <a:pos x="355" y="450"/>
              </a:cxn>
              <a:cxn ang="0">
                <a:pos x="164" y="397"/>
              </a:cxn>
              <a:cxn ang="0">
                <a:pos x="44" y="372"/>
              </a:cxn>
              <a:cxn ang="0">
                <a:pos x="7" y="366"/>
              </a:cxn>
              <a:cxn ang="0">
                <a:pos x="5" y="353"/>
              </a:cxn>
              <a:cxn ang="0">
                <a:pos x="4" y="343"/>
              </a:cxn>
              <a:cxn ang="0">
                <a:pos x="3" y="327"/>
              </a:cxn>
              <a:cxn ang="0">
                <a:pos x="3" y="320"/>
              </a:cxn>
              <a:cxn ang="0">
                <a:pos x="0" y="300"/>
              </a:cxn>
              <a:cxn ang="0">
                <a:pos x="3" y="278"/>
              </a:cxn>
              <a:cxn ang="0">
                <a:pos x="3" y="258"/>
              </a:cxn>
              <a:cxn ang="0">
                <a:pos x="6" y="211"/>
              </a:cxn>
              <a:cxn ang="0">
                <a:pos x="21" y="132"/>
              </a:cxn>
              <a:cxn ang="0">
                <a:pos x="65" y="13"/>
              </a:cxn>
              <a:cxn ang="0">
                <a:pos x="71" y="0"/>
              </a:cxn>
              <a:cxn ang="0">
                <a:pos x="76" y="1"/>
              </a:cxn>
              <a:cxn ang="0">
                <a:pos x="2113" y="1"/>
              </a:cxn>
              <a:cxn ang="0">
                <a:pos x="2108" y="625"/>
              </a:cxn>
              <a:cxn ang="0">
                <a:pos x="1995" y="665"/>
              </a:cxn>
              <a:cxn ang="0">
                <a:pos x="1844" y="700"/>
              </a:cxn>
              <a:cxn ang="0">
                <a:pos x="1745" y="713"/>
              </a:cxn>
              <a:cxn ang="0">
                <a:pos x="1681" y="718"/>
              </a:cxn>
              <a:cxn ang="0">
                <a:pos x="1613" y="720"/>
              </a:cxn>
            </a:cxnLst>
            <a:rect l="0" t="0" r="r" b="b"/>
            <a:pathLst>
              <a:path w="2113" h="721">
                <a:moveTo>
                  <a:pt x="1609" y="721"/>
                </a:moveTo>
                <a:cubicBezTo>
                  <a:pt x="1586" y="721"/>
                  <a:pt x="1563" y="721"/>
                  <a:pt x="1540" y="721"/>
                </a:cubicBezTo>
                <a:cubicBezTo>
                  <a:pt x="1538" y="720"/>
                  <a:pt x="1536" y="720"/>
                  <a:pt x="1533" y="720"/>
                </a:cubicBezTo>
                <a:cubicBezTo>
                  <a:pt x="1524" y="720"/>
                  <a:pt x="1515" y="720"/>
                  <a:pt x="1505" y="720"/>
                </a:cubicBezTo>
                <a:cubicBezTo>
                  <a:pt x="1505" y="720"/>
                  <a:pt x="1504" y="720"/>
                  <a:pt x="1504" y="720"/>
                </a:cubicBezTo>
                <a:cubicBezTo>
                  <a:pt x="1495" y="720"/>
                  <a:pt x="1487" y="720"/>
                  <a:pt x="1478" y="719"/>
                </a:cubicBezTo>
                <a:cubicBezTo>
                  <a:pt x="1478" y="718"/>
                  <a:pt x="1477" y="718"/>
                  <a:pt x="1476" y="719"/>
                </a:cubicBezTo>
                <a:cubicBezTo>
                  <a:pt x="1471" y="719"/>
                  <a:pt x="1465" y="718"/>
                  <a:pt x="1460" y="718"/>
                </a:cubicBezTo>
                <a:cubicBezTo>
                  <a:pt x="1459" y="717"/>
                  <a:pt x="1458" y="717"/>
                  <a:pt x="1458" y="718"/>
                </a:cubicBezTo>
                <a:cubicBezTo>
                  <a:pt x="1454" y="718"/>
                  <a:pt x="1451" y="718"/>
                  <a:pt x="1448" y="717"/>
                </a:cubicBezTo>
                <a:cubicBezTo>
                  <a:pt x="1437" y="717"/>
                  <a:pt x="1426" y="716"/>
                  <a:pt x="1415" y="715"/>
                </a:cubicBezTo>
                <a:cubicBezTo>
                  <a:pt x="1402" y="714"/>
                  <a:pt x="1390" y="713"/>
                  <a:pt x="1377" y="711"/>
                </a:cubicBezTo>
                <a:cubicBezTo>
                  <a:pt x="1370" y="711"/>
                  <a:pt x="1362" y="710"/>
                  <a:pt x="1355" y="709"/>
                </a:cubicBezTo>
                <a:cubicBezTo>
                  <a:pt x="1341" y="707"/>
                  <a:pt x="1326" y="706"/>
                  <a:pt x="1312" y="704"/>
                </a:cubicBezTo>
                <a:cubicBezTo>
                  <a:pt x="1294" y="701"/>
                  <a:pt x="1277" y="699"/>
                  <a:pt x="1259" y="696"/>
                </a:cubicBezTo>
                <a:cubicBezTo>
                  <a:pt x="1245" y="694"/>
                  <a:pt x="1232" y="692"/>
                  <a:pt x="1218" y="690"/>
                </a:cubicBezTo>
                <a:cubicBezTo>
                  <a:pt x="1205" y="687"/>
                  <a:pt x="1192" y="685"/>
                  <a:pt x="1178" y="682"/>
                </a:cubicBezTo>
                <a:cubicBezTo>
                  <a:pt x="1158" y="678"/>
                  <a:pt x="1137" y="675"/>
                  <a:pt x="1117" y="670"/>
                </a:cubicBezTo>
                <a:cubicBezTo>
                  <a:pt x="1098" y="666"/>
                  <a:pt x="1080" y="662"/>
                  <a:pt x="1061" y="658"/>
                </a:cubicBezTo>
                <a:cubicBezTo>
                  <a:pt x="1031" y="651"/>
                  <a:pt x="1002" y="644"/>
                  <a:pt x="972" y="637"/>
                </a:cubicBezTo>
                <a:cubicBezTo>
                  <a:pt x="947" y="630"/>
                  <a:pt x="923" y="624"/>
                  <a:pt x="898" y="617"/>
                </a:cubicBezTo>
                <a:cubicBezTo>
                  <a:pt x="871" y="609"/>
                  <a:pt x="845" y="602"/>
                  <a:pt x="818" y="594"/>
                </a:cubicBezTo>
                <a:cubicBezTo>
                  <a:pt x="797" y="588"/>
                  <a:pt x="775" y="582"/>
                  <a:pt x="754" y="575"/>
                </a:cubicBezTo>
                <a:cubicBezTo>
                  <a:pt x="731" y="568"/>
                  <a:pt x="708" y="561"/>
                  <a:pt x="685" y="554"/>
                </a:cubicBezTo>
                <a:cubicBezTo>
                  <a:pt x="656" y="545"/>
                  <a:pt x="627" y="536"/>
                  <a:pt x="598" y="526"/>
                </a:cubicBezTo>
                <a:cubicBezTo>
                  <a:pt x="561" y="515"/>
                  <a:pt x="524" y="503"/>
                  <a:pt x="487" y="491"/>
                </a:cubicBezTo>
                <a:cubicBezTo>
                  <a:pt x="460" y="482"/>
                  <a:pt x="434" y="474"/>
                  <a:pt x="407" y="466"/>
                </a:cubicBezTo>
                <a:cubicBezTo>
                  <a:pt x="390" y="460"/>
                  <a:pt x="372" y="455"/>
                  <a:pt x="355" y="450"/>
                </a:cubicBezTo>
                <a:cubicBezTo>
                  <a:pt x="321" y="439"/>
                  <a:pt x="287" y="429"/>
                  <a:pt x="254" y="420"/>
                </a:cubicBezTo>
                <a:cubicBezTo>
                  <a:pt x="224" y="412"/>
                  <a:pt x="194" y="404"/>
                  <a:pt x="164" y="397"/>
                </a:cubicBezTo>
                <a:cubicBezTo>
                  <a:pt x="143" y="392"/>
                  <a:pt x="122" y="387"/>
                  <a:pt x="100" y="382"/>
                </a:cubicBezTo>
                <a:cubicBezTo>
                  <a:pt x="81" y="378"/>
                  <a:pt x="63" y="375"/>
                  <a:pt x="44" y="372"/>
                </a:cubicBezTo>
                <a:cubicBezTo>
                  <a:pt x="35" y="371"/>
                  <a:pt x="27" y="370"/>
                  <a:pt x="19" y="368"/>
                </a:cubicBezTo>
                <a:cubicBezTo>
                  <a:pt x="15" y="367"/>
                  <a:pt x="11" y="368"/>
                  <a:pt x="7" y="366"/>
                </a:cubicBezTo>
                <a:cubicBezTo>
                  <a:pt x="7" y="365"/>
                  <a:pt x="7" y="365"/>
                  <a:pt x="6" y="364"/>
                </a:cubicBezTo>
                <a:cubicBezTo>
                  <a:pt x="6" y="360"/>
                  <a:pt x="6" y="357"/>
                  <a:pt x="5" y="353"/>
                </a:cubicBezTo>
                <a:cubicBezTo>
                  <a:pt x="6" y="352"/>
                  <a:pt x="6" y="351"/>
                  <a:pt x="5" y="350"/>
                </a:cubicBezTo>
                <a:cubicBezTo>
                  <a:pt x="4" y="348"/>
                  <a:pt x="4" y="345"/>
                  <a:pt x="4" y="343"/>
                </a:cubicBezTo>
                <a:cubicBezTo>
                  <a:pt x="5" y="341"/>
                  <a:pt x="5" y="339"/>
                  <a:pt x="4" y="337"/>
                </a:cubicBezTo>
                <a:cubicBezTo>
                  <a:pt x="4" y="334"/>
                  <a:pt x="3" y="330"/>
                  <a:pt x="3" y="327"/>
                </a:cubicBezTo>
                <a:cubicBezTo>
                  <a:pt x="4" y="325"/>
                  <a:pt x="4" y="324"/>
                  <a:pt x="3" y="322"/>
                </a:cubicBezTo>
                <a:cubicBezTo>
                  <a:pt x="3" y="321"/>
                  <a:pt x="3" y="321"/>
                  <a:pt x="3" y="320"/>
                </a:cubicBezTo>
                <a:cubicBezTo>
                  <a:pt x="3" y="315"/>
                  <a:pt x="3" y="309"/>
                  <a:pt x="3" y="304"/>
                </a:cubicBezTo>
                <a:cubicBezTo>
                  <a:pt x="3" y="302"/>
                  <a:pt x="2" y="301"/>
                  <a:pt x="0" y="300"/>
                </a:cubicBezTo>
                <a:cubicBezTo>
                  <a:pt x="0" y="295"/>
                  <a:pt x="0" y="289"/>
                  <a:pt x="0" y="283"/>
                </a:cubicBezTo>
                <a:cubicBezTo>
                  <a:pt x="2" y="282"/>
                  <a:pt x="3" y="280"/>
                  <a:pt x="3" y="278"/>
                </a:cubicBezTo>
                <a:cubicBezTo>
                  <a:pt x="3" y="273"/>
                  <a:pt x="3" y="267"/>
                  <a:pt x="3" y="262"/>
                </a:cubicBezTo>
                <a:cubicBezTo>
                  <a:pt x="3" y="261"/>
                  <a:pt x="3" y="259"/>
                  <a:pt x="3" y="258"/>
                </a:cubicBezTo>
                <a:cubicBezTo>
                  <a:pt x="3" y="254"/>
                  <a:pt x="3" y="250"/>
                  <a:pt x="3" y="246"/>
                </a:cubicBezTo>
                <a:cubicBezTo>
                  <a:pt x="4" y="235"/>
                  <a:pt x="5" y="223"/>
                  <a:pt x="6" y="211"/>
                </a:cubicBezTo>
                <a:cubicBezTo>
                  <a:pt x="8" y="198"/>
                  <a:pt x="9" y="185"/>
                  <a:pt x="12" y="172"/>
                </a:cubicBezTo>
                <a:cubicBezTo>
                  <a:pt x="15" y="159"/>
                  <a:pt x="17" y="145"/>
                  <a:pt x="21" y="132"/>
                </a:cubicBezTo>
                <a:cubicBezTo>
                  <a:pt x="26" y="112"/>
                  <a:pt x="32" y="93"/>
                  <a:pt x="39" y="74"/>
                </a:cubicBezTo>
                <a:cubicBezTo>
                  <a:pt x="47" y="53"/>
                  <a:pt x="55" y="33"/>
                  <a:pt x="65" y="13"/>
                </a:cubicBezTo>
                <a:cubicBezTo>
                  <a:pt x="67" y="9"/>
                  <a:pt x="69" y="6"/>
                  <a:pt x="70" y="3"/>
                </a:cubicBezTo>
                <a:cubicBezTo>
                  <a:pt x="71" y="2"/>
                  <a:pt x="71" y="1"/>
                  <a:pt x="71" y="0"/>
                </a:cubicBezTo>
                <a:cubicBezTo>
                  <a:pt x="72" y="0"/>
                  <a:pt x="72" y="0"/>
                  <a:pt x="73" y="0"/>
                </a:cubicBezTo>
                <a:cubicBezTo>
                  <a:pt x="74" y="1"/>
                  <a:pt x="75" y="1"/>
                  <a:pt x="76" y="1"/>
                </a:cubicBezTo>
                <a:cubicBezTo>
                  <a:pt x="78" y="1"/>
                  <a:pt x="80" y="1"/>
                  <a:pt x="82" y="1"/>
                </a:cubicBezTo>
                <a:cubicBezTo>
                  <a:pt x="759" y="1"/>
                  <a:pt x="1436" y="1"/>
                  <a:pt x="2113" y="1"/>
                </a:cubicBezTo>
                <a:cubicBezTo>
                  <a:pt x="2113" y="209"/>
                  <a:pt x="2113" y="416"/>
                  <a:pt x="2113" y="623"/>
                </a:cubicBezTo>
                <a:cubicBezTo>
                  <a:pt x="2111" y="623"/>
                  <a:pt x="2109" y="624"/>
                  <a:pt x="2108" y="625"/>
                </a:cubicBezTo>
                <a:cubicBezTo>
                  <a:pt x="2092" y="632"/>
                  <a:pt x="2077" y="638"/>
                  <a:pt x="2061" y="644"/>
                </a:cubicBezTo>
                <a:cubicBezTo>
                  <a:pt x="2039" y="652"/>
                  <a:pt x="2017" y="659"/>
                  <a:pt x="1995" y="665"/>
                </a:cubicBezTo>
                <a:cubicBezTo>
                  <a:pt x="1968" y="673"/>
                  <a:pt x="1941" y="680"/>
                  <a:pt x="1913" y="686"/>
                </a:cubicBezTo>
                <a:cubicBezTo>
                  <a:pt x="1890" y="691"/>
                  <a:pt x="1867" y="696"/>
                  <a:pt x="1844" y="700"/>
                </a:cubicBezTo>
                <a:cubicBezTo>
                  <a:pt x="1825" y="703"/>
                  <a:pt x="1805" y="706"/>
                  <a:pt x="1786" y="708"/>
                </a:cubicBezTo>
                <a:cubicBezTo>
                  <a:pt x="1772" y="710"/>
                  <a:pt x="1759" y="712"/>
                  <a:pt x="1745" y="713"/>
                </a:cubicBezTo>
                <a:cubicBezTo>
                  <a:pt x="1731" y="715"/>
                  <a:pt x="1717" y="716"/>
                  <a:pt x="1702" y="717"/>
                </a:cubicBezTo>
                <a:cubicBezTo>
                  <a:pt x="1695" y="718"/>
                  <a:pt x="1688" y="718"/>
                  <a:pt x="1681" y="718"/>
                </a:cubicBezTo>
                <a:cubicBezTo>
                  <a:pt x="1669" y="719"/>
                  <a:pt x="1656" y="720"/>
                  <a:pt x="1643" y="720"/>
                </a:cubicBezTo>
                <a:cubicBezTo>
                  <a:pt x="1633" y="720"/>
                  <a:pt x="1623" y="720"/>
                  <a:pt x="1613" y="720"/>
                </a:cubicBezTo>
                <a:cubicBezTo>
                  <a:pt x="1611" y="720"/>
                  <a:pt x="1610" y="721"/>
                  <a:pt x="1609" y="721"/>
                </a:cubicBez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227349" y="0"/>
            <a:ext cx="6899165" cy="1104900"/>
          </a:xfrm>
          <a:prstGeom prst="rect">
            <a:avLst/>
          </a:prstGeom>
        </p:spPr>
        <p:txBody>
          <a:bodyPr/>
          <a:lstStyle/>
          <a:p>
            <a:r>
              <a:rPr lang="fr-FR"/>
              <a:t>Modifiez le style du titre</a:t>
            </a:r>
            <a:endParaRPr lang="en-GB" dirty="0"/>
          </a:p>
        </p:txBody>
      </p:sp>
      <p:sp>
        <p:nvSpPr>
          <p:cNvPr id="23"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360229" y="295729"/>
            <a:ext cx="3065808" cy="876300"/>
          </a:xfrm>
          <a:prstGeom prst="rect">
            <a:avLst/>
          </a:prstGeom>
        </p:spPr>
        <p:txBody>
          <a:bodyPr anchor="t">
            <a:noAutofit/>
          </a:bodyPr>
          <a:lstStyle>
            <a:lvl1pPr algn="ct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sp>
        <p:nvSpPr>
          <p:cNvPr id="2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37296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409"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27349" y="0"/>
            <a:ext cx="10164880"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10448711" y="0"/>
            <a:ext cx="1755646"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098868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1_Content 7">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5433"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xmlns="" id="{C50C01FB-E2BF-4470-A153-6F7BF3CCF3F9}"/>
              </a:ext>
            </a:extLst>
          </p:cNvPr>
          <p:cNvSpPr/>
          <p:nvPr/>
        </p:nvSpPr>
        <p:spPr>
          <a:xfrm>
            <a:off x="0" y="4437112"/>
            <a:ext cx="12192000" cy="242088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858867" y="1927056"/>
            <a:ext cx="9088323" cy="432048"/>
          </a:xfrm>
          <a:prstGeom prst="rect">
            <a:avLst/>
          </a:prstGeom>
        </p:spPr>
        <p:txBody>
          <a:bodyPr anchor="ctr">
            <a:noAutofit/>
          </a:bodyPr>
          <a:lstStyle>
            <a:lvl1pPr>
              <a:lnSpc>
                <a:spcPct val="100000"/>
              </a:lnSpc>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sp>
        <p:nvSpPr>
          <p:cNvPr id="9"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09"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0"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462490"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306971"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2"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151452"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3"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7995933"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4" name="Text Placeholder 7">
            <a:extLst>
              <a:ext uri="{FF2B5EF4-FFF2-40B4-BE49-F238E27FC236}">
                <a16:creationId xmlns:a16="http://schemas.microsoft.com/office/drawing/2014/main" xmlns="" id="{266B7D82-19EF-4C8A-8D75-AEA2758E426F}"/>
              </a:ext>
            </a:extLst>
          </p:cNvPr>
          <p:cNvSpPr>
            <a:spLocks noGrp="1"/>
          </p:cNvSpPr>
          <p:nvPr>
            <p:ph type="body" sz="quarter" idx="40" hasCustomPrompt="1"/>
          </p:nvPr>
        </p:nvSpPr>
        <p:spPr>
          <a:xfrm>
            <a:off x="9840416" y="5661248"/>
            <a:ext cx="1692449" cy="432048"/>
          </a:xfrm>
          <a:prstGeom prst="rect">
            <a:avLst/>
          </a:prstGeom>
        </p:spPr>
        <p:txBody>
          <a:bodyPr anchor="ctr">
            <a:noAutofit/>
          </a:bodyPr>
          <a:lstStyle>
            <a:lvl1pPr algn="ctr">
              <a:lnSpc>
                <a:spcPct val="85000"/>
              </a:lnSpc>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 name="Title 1"/>
          <p:cNvSpPr>
            <a:spLocks noGrp="1"/>
          </p:cNvSpPr>
          <p:nvPr>
            <p:ph type="title"/>
          </p:nvPr>
        </p:nvSpPr>
        <p:spPr>
          <a:xfrm>
            <a:off x="227349" y="0"/>
            <a:ext cx="10164880" cy="1104900"/>
          </a:xfrm>
          <a:prstGeom prst="rect">
            <a:avLst/>
          </a:prstGeom>
        </p:spPr>
        <p:txBody>
          <a:bodyPr/>
          <a:lstStyle/>
          <a:p>
            <a:r>
              <a:rPr lang="fr-FR"/>
              <a:t>Modifiez le style du titre</a:t>
            </a:r>
            <a:endParaRPr lang="en-GB" dirty="0"/>
          </a:p>
        </p:txBody>
      </p:sp>
      <p:sp>
        <p:nvSpPr>
          <p:cNvPr id="77840" name="Freeform 16"/>
          <p:cNvSpPr>
            <a:spLocks/>
          </p:cNvSpPr>
          <p:nvPr/>
        </p:nvSpPr>
        <p:spPr bwMode="auto">
          <a:xfrm>
            <a:off x="10448711" y="0"/>
            <a:ext cx="1755646" cy="5403134"/>
          </a:xfrm>
          <a:custGeom>
            <a:avLst/>
            <a:gdLst/>
            <a:ahLst/>
            <a:cxnLst>
              <a:cxn ang="0">
                <a:pos x="549" y="29"/>
              </a:cxn>
              <a:cxn ang="0">
                <a:pos x="549" y="18"/>
              </a:cxn>
              <a:cxn ang="0">
                <a:pos x="549" y="10"/>
              </a:cxn>
              <a:cxn ang="0">
                <a:pos x="539" y="1"/>
              </a:cxn>
              <a:cxn ang="0">
                <a:pos x="103" y="1"/>
              </a:cxn>
              <a:cxn ang="0">
                <a:pos x="93" y="2"/>
              </a:cxn>
              <a:cxn ang="0">
                <a:pos x="5" y="75"/>
              </a:cxn>
              <a:cxn ang="0">
                <a:pos x="4" y="85"/>
              </a:cxn>
              <a:cxn ang="0">
                <a:pos x="27" y="154"/>
              </a:cxn>
              <a:cxn ang="0">
                <a:pos x="68" y="421"/>
              </a:cxn>
              <a:cxn ang="0">
                <a:pos x="96" y="764"/>
              </a:cxn>
              <a:cxn ang="0">
                <a:pos x="138" y="1074"/>
              </a:cxn>
              <a:cxn ang="0">
                <a:pos x="227" y="1353"/>
              </a:cxn>
              <a:cxn ang="0">
                <a:pos x="420" y="1611"/>
              </a:cxn>
              <a:cxn ang="0">
                <a:pos x="537" y="1689"/>
              </a:cxn>
              <a:cxn ang="0">
                <a:pos x="544" y="1695"/>
              </a:cxn>
              <a:cxn ang="0">
                <a:pos x="549" y="1691"/>
              </a:cxn>
              <a:cxn ang="0">
                <a:pos x="549" y="1666"/>
              </a:cxn>
              <a:cxn ang="0">
                <a:pos x="549" y="29"/>
              </a:cxn>
            </a:cxnLst>
            <a:rect l="0" t="0" r="r" b="b"/>
            <a:pathLst>
              <a:path w="551" h="1696">
                <a:moveTo>
                  <a:pt x="549" y="29"/>
                </a:moveTo>
                <a:cubicBezTo>
                  <a:pt x="549" y="25"/>
                  <a:pt x="549" y="22"/>
                  <a:pt x="549" y="18"/>
                </a:cubicBezTo>
                <a:cubicBezTo>
                  <a:pt x="549" y="16"/>
                  <a:pt x="549" y="13"/>
                  <a:pt x="549" y="10"/>
                </a:cubicBezTo>
                <a:cubicBezTo>
                  <a:pt x="551" y="2"/>
                  <a:pt x="547" y="1"/>
                  <a:pt x="539" y="1"/>
                </a:cubicBezTo>
                <a:cubicBezTo>
                  <a:pt x="394" y="1"/>
                  <a:pt x="248" y="1"/>
                  <a:pt x="103" y="1"/>
                </a:cubicBezTo>
                <a:cubicBezTo>
                  <a:pt x="100" y="1"/>
                  <a:pt x="96" y="0"/>
                  <a:pt x="93" y="2"/>
                </a:cubicBezTo>
                <a:cubicBezTo>
                  <a:pt x="63" y="25"/>
                  <a:pt x="34" y="50"/>
                  <a:pt x="5" y="75"/>
                </a:cubicBezTo>
                <a:cubicBezTo>
                  <a:pt x="0" y="79"/>
                  <a:pt x="2" y="82"/>
                  <a:pt x="4" y="85"/>
                </a:cubicBezTo>
                <a:cubicBezTo>
                  <a:pt x="13" y="108"/>
                  <a:pt x="20" y="131"/>
                  <a:pt x="27" y="154"/>
                </a:cubicBezTo>
                <a:cubicBezTo>
                  <a:pt x="50" y="242"/>
                  <a:pt x="61" y="331"/>
                  <a:pt x="68" y="421"/>
                </a:cubicBezTo>
                <a:cubicBezTo>
                  <a:pt x="78" y="535"/>
                  <a:pt x="86" y="649"/>
                  <a:pt x="96" y="764"/>
                </a:cubicBezTo>
                <a:cubicBezTo>
                  <a:pt x="104" y="868"/>
                  <a:pt x="117" y="972"/>
                  <a:pt x="138" y="1074"/>
                </a:cubicBezTo>
                <a:cubicBezTo>
                  <a:pt x="158" y="1170"/>
                  <a:pt x="185" y="1264"/>
                  <a:pt x="227" y="1353"/>
                </a:cubicBezTo>
                <a:cubicBezTo>
                  <a:pt x="274" y="1453"/>
                  <a:pt x="336" y="1540"/>
                  <a:pt x="420" y="1611"/>
                </a:cubicBezTo>
                <a:cubicBezTo>
                  <a:pt x="456" y="1641"/>
                  <a:pt x="495" y="1668"/>
                  <a:pt x="537" y="1689"/>
                </a:cubicBezTo>
                <a:cubicBezTo>
                  <a:pt x="538" y="1692"/>
                  <a:pt x="541" y="1693"/>
                  <a:pt x="544" y="1695"/>
                </a:cubicBezTo>
                <a:cubicBezTo>
                  <a:pt x="548" y="1696"/>
                  <a:pt x="550" y="1694"/>
                  <a:pt x="549" y="1691"/>
                </a:cubicBezTo>
                <a:cubicBezTo>
                  <a:pt x="545" y="1683"/>
                  <a:pt x="549" y="1675"/>
                  <a:pt x="549" y="1666"/>
                </a:cubicBezTo>
                <a:cubicBezTo>
                  <a:pt x="549" y="1120"/>
                  <a:pt x="549" y="575"/>
                  <a:pt x="549" y="2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0"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1"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32" name="Text Placeholder 7">
            <a:extLst>
              <a:ext uri="{FF2B5EF4-FFF2-40B4-BE49-F238E27FC236}">
                <a16:creationId xmlns:a16="http://schemas.microsoft.com/office/drawing/2014/main" xmlns="" id="{ABE7F41D-73F9-4353-AE3F-71AB8377048D}"/>
              </a:ext>
            </a:extLst>
          </p:cNvPr>
          <p:cNvSpPr>
            <a:spLocks noGrp="1"/>
          </p:cNvSpPr>
          <p:nvPr>
            <p:ph type="body" sz="quarter" idx="30" hasCustomPrompt="1"/>
          </p:nvPr>
        </p:nvSpPr>
        <p:spPr>
          <a:xfrm>
            <a:off x="858867"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xmlns="" id="{ABE7F41D-73F9-4353-AE3F-71AB8377048D}"/>
              </a:ext>
            </a:extLst>
          </p:cNvPr>
          <p:cNvSpPr>
            <a:spLocks noGrp="1"/>
          </p:cNvSpPr>
          <p:nvPr>
            <p:ph type="body" sz="quarter" idx="41" hasCustomPrompt="1"/>
          </p:nvPr>
        </p:nvSpPr>
        <p:spPr>
          <a:xfrm>
            <a:off x="4028375"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Text Placeholder 7">
            <a:extLst>
              <a:ext uri="{FF2B5EF4-FFF2-40B4-BE49-F238E27FC236}">
                <a16:creationId xmlns:a16="http://schemas.microsoft.com/office/drawing/2014/main" xmlns="" id="{ABE7F41D-73F9-4353-AE3F-71AB8377048D}"/>
              </a:ext>
            </a:extLst>
          </p:cNvPr>
          <p:cNvSpPr>
            <a:spLocks noGrp="1"/>
          </p:cNvSpPr>
          <p:nvPr>
            <p:ph type="body" sz="quarter" idx="42" hasCustomPrompt="1"/>
          </p:nvPr>
        </p:nvSpPr>
        <p:spPr>
          <a:xfrm>
            <a:off x="7197884" y="2493916"/>
            <a:ext cx="2749306" cy="1670309"/>
          </a:xfrm>
          <a:prstGeom prst="rect">
            <a:avLst/>
          </a:prstGeom>
        </p:spPr>
        <p:txBody>
          <a:bodyPr>
            <a:noAutofit/>
          </a:bodyPr>
          <a:lstStyle>
            <a:lvl1pPr>
              <a:lnSpc>
                <a:spcPct val="100000"/>
              </a:lnSpc>
              <a:spcBef>
                <a:spcPts val="0"/>
              </a:spcBef>
              <a:defRPr sz="1200"/>
            </a:lvl1pPr>
            <a:lvl2pPr>
              <a:lnSpc>
                <a:spcPct val="100000"/>
              </a:lnSpc>
              <a:spcBef>
                <a:spcPts val="0"/>
              </a:spcBef>
              <a:defRPr sz="1200"/>
            </a:lvl2pPr>
            <a:lvl3pPr>
              <a:lnSpc>
                <a:spcPct val="100000"/>
              </a:lnSpc>
              <a:spcBef>
                <a:spcPts val="0"/>
              </a:spcBef>
              <a:defRPr sz="1200"/>
            </a:lvl3pPr>
            <a:lvl4pPr>
              <a:lnSpc>
                <a:spcPct val="100000"/>
              </a:lnSpc>
              <a:spcBef>
                <a:spcPts val="0"/>
              </a:spcBef>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Retângulo 43">
            <a:extLst>
              <a:ext uri="{FF2B5EF4-FFF2-40B4-BE49-F238E27FC236}">
                <a16:creationId xmlns:a16="http://schemas.microsoft.com/office/drawing/2014/main" xmlns="" id="{25FC8637-25BD-4C09-AF25-56B4243DAB3D}"/>
              </a:ext>
            </a:extLst>
          </p:cNvPr>
          <p:cNvSpPr/>
          <p:nvPr/>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Verdana" panose="020B0604030504040204" pitchFamily="34" charset="0"/>
              </a:rPr>
              <a:pPr algn="r"/>
              <a:t>‹#›</a:t>
            </a:fld>
            <a:endParaRPr lang="en-US" sz="800" dirty="0">
              <a:solidFill>
                <a:schemeClr val="bg1">
                  <a:lumMod val="65000"/>
                </a:schemeClr>
              </a:solidFill>
              <a:cs typeface="Verdana" panose="020B0604030504040204" pitchFamily="34" charset="0"/>
            </a:endParaRPr>
          </a:p>
        </p:txBody>
      </p:sp>
      <p:sp>
        <p:nvSpPr>
          <p:cNvPr id="36" name="Text Placeholder 7">
            <a:extLst>
              <a:ext uri="{FF2B5EF4-FFF2-40B4-BE49-F238E27FC236}">
                <a16:creationId xmlns:a16="http://schemas.microsoft.com/office/drawing/2014/main" xmlns="" id="{E824319D-02CC-441E-87B5-E9D15DE8CA35}"/>
              </a:ext>
            </a:extLst>
          </p:cNvPr>
          <p:cNvSpPr txBox="1">
            <a:spLocks/>
          </p:cNvSpPr>
          <p:nvPr/>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p>
        </p:txBody>
      </p:sp>
    </p:spTree>
    <p:extLst>
      <p:ext uri="{BB962C8B-B14F-4D97-AF65-F5344CB8AC3E}">
        <p14:creationId xmlns:p14="http://schemas.microsoft.com/office/powerpoint/2010/main" val="133000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ontent 8">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6457" name="think-cell Slide" r:id="rId4" imgW="360" imgH="360" progId="">
                  <p:embed/>
                </p:oleObj>
              </mc:Choice>
              <mc:Fallback>
                <p:oleObj name="think-cell Slide" r:id="rId4" imgW="360" imgH="360" progId="">
                  <p:embed/>
                  <p:pic>
                    <p:nvPicPr>
                      <p:cNvPr id="8" name="Object 7"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3" name="Freeform 5"/>
          <p:cNvSpPr>
            <a:spLocks/>
          </p:cNvSpPr>
          <p:nvPr/>
        </p:nvSpPr>
        <p:spPr bwMode="auto">
          <a:xfrm>
            <a:off x="0" y="0"/>
            <a:ext cx="6884760" cy="6403070"/>
          </a:xfrm>
          <a:custGeom>
            <a:avLst/>
            <a:gdLst/>
            <a:ahLst/>
            <a:cxnLst>
              <a:cxn ang="0">
                <a:pos x="0" y="1449"/>
              </a:cxn>
              <a:cxn ang="0">
                <a:pos x="0" y="0"/>
              </a:cxn>
              <a:cxn ang="0">
                <a:pos x="2215" y="0"/>
              </a:cxn>
              <a:cxn ang="0">
                <a:pos x="2229" y="14"/>
              </a:cxn>
              <a:cxn ang="0">
                <a:pos x="2486" y="284"/>
              </a:cxn>
              <a:cxn ang="0">
                <a:pos x="2694" y="575"/>
              </a:cxn>
              <a:cxn ang="0">
                <a:pos x="2806" y="855"/>
              </a:cxn>
              <a:cxn ang="0">
                <a:pos x="2824" y="979"/>
              </a:cxn>
              <a:cxn ang="0">
                <a:pos x="2824" y="1044"/>
              </a:cxn>
              <a:cxn ang="0">
                <a:pos x="2822" y="1069"/>
              </a:cxn>
              <a:cxn ang="0">
                <a:pos x="2816" y="1118"/>
              </a:cxn>
              <a:cxn ang="0">
                <a:pos x="2733" y="1340"/>
              </a:cxn>
              <a:cxn ang="0">
                <a:pos x="2652" y="1454"/>
              </a:cxn>
              <a:cxn ang="0">
                <a:pos x="2441" y="1652"/>
              </a:cxn>
              <a:cxn ang="0">
                <a:pos x="2098" y="1873"/>
              </a:cxn>
              <a:cxn ang="0">
                <a:pos x="1711" y="2073"/>
              </a:cxn>
              <a:cxn ang="0">
                <a:pos x="1382" y="2243"/>
              </a:cxn>
              <a:cxn ang="0">
                <a:pos x="1159" y="2392"/>
              </a:cxn>
              <a:cxn ang="0">
                <a:pos x="1101" y="2445"/>
              </a:cxn>
              <a:cxn ang="0">
                <a:pos x="1018" y="2588"/>
              </a:cxn>
              <a:cxn ang="0">
                <a:pos x="1011" y="2595"/>
              </a:cxn>
              <a:cxn ang="0">
                <a:pos x="983" y="2603"/>
              </a:cxn>
              <a:cxn ang="0">
                <a:pos x="878" y="2622"/>
              </a:cxn>
              <a:cxn ang="0">
                <a:pos x="863" y="2626"/>
              </a:cxn>
              <a:cxn ang="0">
                <a:pos x="783" y="2626"/>
              </a:cxn>
              <a:cxn ang="0">
                <a:pos x="769" y="2624"/>
              </a:cxn>
              <a:cxn ang="0">
                <a:pos x="711" y="2616"/>
              </a:cxn>
              <a:cxn ang="0">
                <a:pos x="445" y="2480"/>
              </a:cxn>
              <a:cxn ang="0">
                <a:pos x="299" y="2312"/>
              </a:cxn>
              <a:cxn ang="0">
                <a:pos x="149" y="2020"/>
              </a:cxn>
              <a:cxn ang="0">
                <a:pos x="48" y="1690"/>
              </a:cxn>
              <a:cxn ang="0">
                <a:pos x="4" y="1458"/>
              </a:cxn>
              <a:cxn ang="0">
                <a:pos x="0" y="1449"/>
              </a:cxn>
            </a:cxnLst>
            <a:rect l="0" t="0" r="r" b="b"/>
            <a:pathLst>
              <a:path w="2824" h="2626">
                <a:moveTo>
                  <a:pt x="0" y="1449"/>
                </a:moveTo>
                <a:cubicBezTo>
                  <a:pt x="0" y="966"/>
                  <a:pt x="0" y="483"/>
                  <a:pt x="0" y="0"/>
                </a:cubicBezTo>
                <a:cubicBezTo>
                  <a:pt x="738" y="0"/>
                  <a:pt x="1477" y="0"/>
                  <a:pt x="2215" y="0"/>
                </a:cubicBezTo>
                <a:cubicBezTo>
                  <a:pt x="2219" y="6"/>
                  <a:pt x="2224" y="9"/>
                  <a:pt x="2229" y="14"/>
                </a:cubicBezTo>
                <a:cubicBezTo>
                  <a:pt x="2319" y="100"/>
                  <a:pt x="2407" y="188"/>
                  <a:pt x="2486" y="284"/>
                </a:cubicBezTo>
                <a:cubicBezTo>
                  <a:pt x="2563" y="375"/>
                  <a:pt x="2635" y="471"/>
                  <a:pt x="2694" y="575"/>
                </a:cubicBezTo>
                <a:cubicBezTo>
                  <a:pt x="2744" y="663"/>
                  <a:pt x="2784" y="756"/>
                  <a:pt x="2806" y="855"/>
                </a:cubicBezTo>
                <a:cubicBezTo>
                  <a:pt x="2816" y="896"/>
                  <a:pt x="2821" y="937"/>
                  <a:pt x="2824" y="979"/>
                </a:cubicBezTo>
                <a:cubicBezTo>
                  <a:pt x="2824" y="1001"/>
                  <a:pt x="2824" y="1022"/>
                  <a:pt x="2824" y="1044"/>
                </a:cubicBezTo>
                <a:cubicBezTo>
                  <a:pt x="2824" y="1052"/>
                  <a:pt x="2820" y="1060"/>
                  <a:pt x="2822" y="1069"/>
                </a:cubicBezTo>
                <a:cubicBezTo>
                  <a:pt x="2821" y="1085"/>
                  <a:pt x="2819" y="1102"/>
                  <a:pt x="2816" y="1118"/>
                </a:cubicBezTo>
                <a:cubicBezTo>
                  <a:pt x="2802" y="1197"/>
                  <a:pt x="2773" y="1271"/>
                  <a:pt x="2733" y="1340"/>
                </a:cubicBezTo>
                <a:cubicBezTo>
                  <a:pt x="2709" y="1381"/>
                  <a:pt x="2682" y="1418"/>
                  <a:pt x="2652" y="1454"/>
                </a:cubicBezTo>
                <a:cubicBezTo>
                  <a:pt x="2590" y="1529"/>
                  <a:pt x="2518" y="1593"/>
                  <a:pt x="2441" y="1652"/>
                </a:cubicBezTo>
                <a:cubicBezTo>
                  <a:pt x="2333" y="1735"/>
                  <a:pt x="2217" y="1806"/>
                  <a:pt x="2098" y="1873"/>
                </a:cubicBezTo>
                <a:cubicBezTo>
                  <a:pt x="1972" y="1944"/>
                  <a:pt x="1841" y="2008"/>
                  <a:pt x="1711" y="2073"/>
                </a:cubicBezTo>
                <a:cubicBezTo>
                  <a:pt x="1600" y="2128"/>
                  <a:pt x="1490" y="2182"/>
                  <a:pt x="1382" y="2243"/>
                </a:cubicBezTo>
                <a:cubicBezTo>
                  <a:pt x="1304" y="2287"/>
                  <a:pt x="1227" y="2333"/>
                  <a:pt x="1159" y="2392"/>
                </a:cubicBezTo>
                <a:cubicBezTo>
                  <a:pt x="1139" y="2409"/>
                  <a:pt x="1119" y="2426"/>
                  <a:pt x="1101" y="2445"/>
                </a:cubicBezTo>
                <a:cubicBezTo>
                  <a:pt x="1062" y="2487"/>
                  <a:pt x="1030" y="2532"/>
                  <a:pt x="1018" y="2588"/>
                </a:cubicBezTo>
                <a:cubicBezTo>
                  <a:pt x="1017" y="2593"/>
                  <a:pt x="1014" y="2594"/>
                  <a:pt x="1011" y="2595"/>
                </a:cubicBezTo>
                <a:cubicBezTo>
                  <a:pt x="1001" y="2598"/>
                  <a:pt x="992" y="2601"/>
                  <a:pt x="983" y="2603"/>
                </a:cubicBezTo>
                <a:cubicBezTo>
                  <a:pt x="948" y="2612"/>
                  <a:pt x="913" y="2618"/>
                  <a:pt x="878" y="2622"/>
                </a:cubicBezTo>
                <a:cubicBezTo>
                  <a:pt x="873" y="2623"/>
                  <a:pt x="867" y="2621"/>
                  <a:pt x="863" y="2626"/>
                </a:cubicBezTo>
                <a:cubicBezTo>
                  <a:pt x="836" y="2626"/>
                  <a:pt x="810" y="2626"/>
                  <a:pt x="783" y="2626"/>
                </a:cubicBezTo>
                <a:cubicBezTo>
                  <a:pt x="778" y="2624"/>
                  <a:pt x="774" y="2624"/>
                  <a:pt x="769" y="2624"/>
                </a:cubicBezTo>
                <a:cubicBezTo>
                  <a:pt x="750" y="2622"/>
                  <a:pt x="730" y="2619"/>
                  <a:pt x="711" y="2616"/>
                </a:cubicBezTo>
                <a:cubicBezTo>
                  <a:pt x="609" y="2596"/>
                  <a:pt x="522" y="2548"/>
                  <a:pt x="445" y="2480"/>
                </a:cubicBezTo>
                <a:cubicBezTo>
                  <a:pt x="388" y="2431"/>
                  <a:pt x="341" y="2373"/>
                  <a:pt x="299" y="2312"/>
                </a:cubicBezTo>
                <a:cubicBezTo>
                  <a:pt x="237" y="2220"/>
                  <a:pt x="190" y="2122"/>
                  <a:pt x="149" y="2020"/>
                </a:cubicBezTo>
                <a:cubicBezTo>
                  <a:pt x="107" y="1913"/>
                  <a:pt x="74" y="1802"/>
                  <a:pt x="48" y="1690"/>
                </a:cubicBezTo>
                <a:cubicBezTo>
                  <a:pt x="30" y="1614"/>
                  <a:pt x="14" y="1536"/>
                  <a:pt x="4" y="1458"/>
                </a:cubicBezTo>
                <a:cubicBezTo>
                  <a:pt x="3" y="1455"/>
                  <a:pt x="3" y="1451"/>
                  <a:pt x="0" y="1449"/>
                </a:cubicBezTo>
                <a:close/>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8854" name="Freeform 6"/>
          <p:cNvSpPr>
            <a:spLocks/>
          </p:cNvSpPr>
          <p:nvPr/>
        </p:nvSpPr>
        <p:spPr bwMode="auto">
          <a:xfrm>
            <a:off x="10391775" y="2719388"/>
            <a:ext cx="12700" cy="79375"/>
          </a:xfrm>
          <a:custGeom>
            <a:avLst/>
            <a:gdLst/>
            <a:ahLst/>
            <a:cxnLst>
              <a:cxn ang="0">
                <a:pos x="4" y="25"/>
              </a:cxn>
              <a:cxn ang="0">
                <a:pos x="3" y="25"/>
              </a:cxn>
              <a:cxn ang="0">
                <a:pos x="2" y="25"/>
              </a:cxn>
              <a:cxn ang="0">
                <a:pos x="4" y="0"/>
              </a:cxn>
              <a:cxn ang="0">
                <a:pos x="4" y="25"/>
              </a:cxn>
            </a:cxnLst>
            <a:rect l="0" t="0" r="r" b="b"/>
            <a:pathLst>
              <a:path w="4" h="25">
                <a:moveTo>
                  <a:pt x="4" y="25"/>
                </a:moveTo>
                <a:cubicBezTo>
                  <a:pt x="3" y="25"/>
                  <a:pt x="3" y="25"/>
                  <a:pt x="3" y="25"/>
                </a:cubicBezTo>
                <a:cubicBezTo>
                  <a:pt x="2" y="25"/>
                  <a:pt x="2" y="25"/>
                  <a:pt x="2" y="25"/>
                </a:cubicBezTo>
                <a:cubicBezTo>
                  <a:pt x="0" y="16"/>
                  <a:pt x="4" y="8"/>
                  <a:pt x="4" y="0"/>
                </a:cubicBezTo>
                <a:cubicBezTo>
                  <a:pt x="4" y="8"/>
                  <a:pt x="4" y="16"/>
                  <a:pt x="4" y="25"/>
                </a:cubicBezTo>
                <a:close/>
              </a:path>
            </a:pathLst>
          </a:custGeom>
          <a:solidFill>
            <a:srgbClr val="FEFFFF"/>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Title 1"/>
          <p:cNvSpPr>
            <a:spLocks noGrp="1"/>
          </p:cNvSpPr>
          <p:nvPr>
            <p:ph type="title"/>
          </p:nvPr>
        </p:nvSpPr>
        <p:spPr>
          <a:xfrm>
            <a:off x="227350" y="0"/>
            <a:ext cx="5061342"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1"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0" y="124201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2"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0" y="549546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3" name="Text Placeholder 7">
            <a:extLst>
              <a:ext uri="{FF2B5EF4-FFF2-40B4-BE49-F238E27FC236}">
                <a16:creationId xmlns:a16="http://schemas.microsoft.com/office/drawing/2014/main" xmlns="" id="{ABF327CC-2917-45F5-82B2-75A9F742E63A}"/>
              </a:ext>
            </a:extLst>
          </p:cNvPr>
          <p:cNvSpPr>
            <a:spLocks noGrp="1"/>
          </p:cNvSpPr>
          <p:nvPr>
            <p:ph type="body" sz="quarter" idx="39" hasCustomPrompt="1"/>
          </p:nvPr>
        </p:nvSpPr>
        <p:spPr>
          <a:xfrm>
            <a:off x="7896200" y="464477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4" name="Text Placeholder 7">
            <a:extLst>
              <a:ext uri="{FF2B5EF4-FFF2-40B4-BE49-F238E27FC236}">
                <a16:creationId xmlns:a16="http://schemas.microsoft.com/office/drawing/2014/main" xmlns="" id="{169195DA-4761-45A5-B68F-E20845F04F0C}"/>
              </a:ext>
            </a:extLst>
          </p:cNvPr>
          <p:cNvSpPr>
            <a:spLocks noGrp="1"/>
          </p:cNvSpPr>
          <p:nvPr>
            <p:ph type="body" sz="quarter" idx="40" hasCustomPrompt="1"/>
          </p:nvPr>
        </p:nvSpPr>
        <p:spPr>
          <a:xfrm>
            <a:off x="7896200" y="379408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5" name="Text Placeholder 7">
            <a:extLst>
              <a:ext uri="{FF2B5EF4-FFF2-40B4-BE49-F238E27FC236}">
                <a16:creationId xmlns:a16="http://schemas.microsoft.com/office/drawing/2014/main" xmlns="" id="{343313FC-7C2A-4C39-A322-E5328A14AED9}"/>
              </a:ext>
            </a:extLst>
          </p:cNvPr>
          <p:cNvSpPr>
            <a:spLocks noGrp="1"/>
          </p:cNvSpPr>
          <p:nvPr>
            <p:ph type="body" sz="quarter" idx="41" hasCustomPrompt="1"/>
          </p:nvPr>
        </p:nvSpPr>
        <p:spPr>
          <a:xfrm>
            <a:off x="7896200" y="294339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6" name="Text Placeholder 7">
            <a:extLst>
              <a:ext uri="{FF2B5EF4-FFF2-40B4-BE49-F238E27FC236}">
                <a16:creationId xmlns:a16="http://schemas.microsoft.com/office/drawing/2014/main" xmlns="" id="{C9E896F1-84B5-4E7A-BD88-FFAFED8559EB}"/>
              </a:ext>
            </a:extLst>
          </p:cNvPr>
          <p:cNvSpPr>
            <a:spLocks noGrp="1"/>
          </p:cNvSpPr>
          <p:nvPr>
            <p:ph type="body" sz="quarter" idx="42" hasCustomPrompt="1"/>
          </p:nvPr>
        </p:nvSpPr>
        <p:spPr>
          <a:xfrm>
            <a:off x="7896200" y="2092709"/>
            <a:ext cx="3597201" cy="524886"/>
          </a:xfrm>
          <a:prstGeom prst="rect">
            <a:avLst/>
          </a:prstGeom>
        </p:spPr>
        <p:txBody>
          <a:bodyPr anchor="ctr">
            <a:noAutofit/>
          </a:bodyPr>
          <a:lstStyle>
            <a:lvl1pPr algn="l">
              <a:lnSpc>
                <a:spcPct val="85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 name="Espace réservé du texte 2"/>
          <p:cNvSpPr>
            <a:spLocks noGrp="1"/>
          </p:cNvSpPr>
          <p:nvPr>
            <p:ph type="body" sz="quarter" idx="43"/>
          </p:nvPr>
        </p:nvSpPr>
        <p:spPr>
          <a:xfrm>
            <a:off x="227013" y="1808163"/>
            <a:ext cx="5060950" cy="25114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619413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ntent 1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7481" name="think-cell Slide" r:id="rId4" imgW="360" imgH="360" progId="">
                  <p:embed/>
                </p:oleObj>
              </mc:Choice>
              <mc:Fallback>
                <p:oleObj name="think-cell Slide" r:id="rId4" imgW="360" imgH="360" progId="">
                  <p:embed/>
                  <p:pic>
                    <p:nvPicPr>
                      <p:cNvPr id="6"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6"/>
          <p:cNvSpPr>
            <a:spLocks/>
          </p:cNvSpPr>
          <p:nvPr/>
        </p:nvSpPr>
        <p:spPr bwMode="auto">
          <a:xfrm>
            <a:off x="-1" y="0"/>
            <a:ext cx="5557037" cy="6499225"/>
          </a:xfrm>
          <a:custGeom>
            <a:avLst/>
            <a:gdLst>
              <a:gd name="connsiteX0" fmla="*/ 9977 w 10000"/>
              <a:gd name="connsiteY0" fmla="*/ 377 h 10000"/>
              <a:gd name="connsiteX1" fmla="*/ 9977 w 10000"/>
              <a:gd name="connsiteY1" fmla="*/ 357 h 10000"/>
              <a:gd name="connsiteX2" fmla="*/ 9989 w 10000"/>
              <a:gd name="connsiteY2" fmla="*/ 338 h 10000"/>
              <a:gd name="connsiteX3" fmla="*/ 9989 w 10000"/>
              <a:gd name="connsiteY3" fmla="*/ 88 h 10000"/>
              <a:gd name="connsiteX4" fmla="*/ 9971 w 10000"/>
              <a:gd name="connsiteY4" fmla="*/ 64 h 10000"/>
              <a:gd name="connsiteX5" fmla="*/ 9971 w 10000"/>
              <a:gd name="connsiteY5" fmla="*/ 20 h 10000"/>
              <a:gd name="connsiteX6" fmla="*/ 9989 w 10000"/>
              <a:gd name="connsiteY6" fmla="*/ 0 h 10000"/>
              <a:gd name="connsiteX7" fmla="*/ 51 w 10000"/>
              <a:gd name="connsiteY7" fmla="*/ 0 h 10000"/>
              <a:gd name="connsiteX8" fmla="*/ 0 w 10000"/>
              <a:gd name="connsiteY8" fmla="*/ 44 h 10000"/>
              <a:gd name="connsiteX9" fmla="*/ 0 w 10000"/>
              <a:gd name="connsiteY9" fmla="*/ 8865 h 10000"/>
              <a:gd name="connsiteX10" fmla="*/ 46 w 10000"/>
              <a:gd name="connsiteY10" fmla="*/ 8865 h 10000"/>
              <a:gd name="connsiteX11" fmla="*/ 91 w 10000"/>
              <a:gd name="connsiteY11" fmla="*/ 8894 h 10000"/>
              <a:gd name="connsiteX12" fmla="*/ 1041 w 10000"/>
              <a:gd name="connsiteY12" fmla="*/ 9437 h 10000"/>
              <a:gd name="connsiteX13" fmla="*/ 2802 w 10000"/>
              <a:gd name="connsiteY13" fmla="*/ 9961 h 10000"/>
              <a:gd name="connsiteX14" fmla="*/ 3985 w 10000"/>
              <a:gd name="connsiteY14" fmla="*/ 9878 h 10000"/>
              <a:gd name="connsiteX15" fmla="*/ 5397 w 10000"/>
              <a:gd name="connsiteY15" fmla="*/ 9090 h 10000"/>
              <a:gd name="connsiteX16" fmla="*/ 5409 w 10000"/>
              <a:gd name="connsiteY16" fmla="*/ 9036 h 10000"/>
              <a:gd name="connsiteX17" fmla="*/ 5363 w 10000"/>
              <a:gd name="connsiteY17" fmla="*/ 8552 h 10000"/>
              <a:gd name="connsiteX18" fmla="*/ 5672 w 10000"/>
              <a:gd name="connsiteY18" fmla="*/ 7681 h 10000"/>
              <a:gd name="connsiteX19" fmla="*/ 6467 w 10000"/>
              <a:gd name="connsiteY19" fmla="*/ 6463 h 10000"/>
              <a:gd name="connsiteX20" fmla="*/ 8067 w 10000"/>
              <a:gd name="connsiteY20" fmla="*/ 4364 h 10000"/>
              <a:gd name="connsiteX21" fmla="*/ 9251 w 10000"/>
              <a:gd name="connsiteY21" fmla="*/ 2578 h 10000"/>
              <a:gd name="connsiteX22" fmla="*/ 9851 w 10000"/>
              <a:gd name="connsiteY22" fmla="*/ 1150 h 10000"/>
              <a:gd name="connsiteX23" fmla="*/ 9943 w 10000"/>
              <a:gd name="connsiteY23" fmla="*/ 714 h 10000"/>
              <a:gd name="connsiteX24" fmla="*/ 9960 w 10000"/>
              <a:gd name="connsiteY24" fmla="*/ 563 h 10000"/>
              <a:gd name="connsiteX25" fmla="*/ 9971 w 10000"/>
              <a:gd name="connsiteY25" fmla="*/ 411 h 10000"/>
              <a:gd name="connsiteX26" fmla="*/ 9977 w 10000"/>
              <a:gd name="connsiteY26"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64 h 10000"/>
              <a:gd name="connsiteX4" fmla="*/ 9971 w 10000"/>
              <a:gd name="connsiteY4" fmla="*/ 20 h 10000"/>
              <a:gd name="connsiteX5" fmla="*/ 9989 w 10000"/>
              <a:gd name="connsiteY5" fmla="*/ 0 h 10000"/>
              <a:gd name="connsiteX6" fmla="*/ 51 w 10000"/>
              <a:gd name="connsiteY6" fmla="*/ 0 h 10000"/>
              <a:gd name="connsiteX7" fmla="*/ 0 w 10000"/>
              <a:gd name="connsiteY7" fmla="*/ 44 h 10000"/>
              <a:gd name="connsiteX8" fmla="*/ 0 w 10000"/>
              <a:gd name="connsiteY8" fmla="*/ 8865 h 10000"/>
              <a:gd name="connsiteX9" fmla="*/ 46 w 10000"/>
              <a:gd name="connsiteY9" fmla="*/ 8865 h 10000"/>
              <a:gd name="connsiteX10" fmla="*/ 91 w 10000"/>
              <a:gd name="connsiteY10" fmla="*/ 8894 h 10000"/>
              <a:gd name="connsiteX11" fmla="*/ 1041 w 10000"/>
              <a:gd name="connsiteY11" fmla="*/ 9437 h 10000"/>
              <a:gd name="connsiteX12" fmla="*/ 2802 w 10000"/>
              <a:gd name="connsiteY12" fmla="*/ 9961 h 10000"/>
              <a:gd name="connsiteX13" fmla="*/ 3985 w 10000"/>
              <a:gd name="connsiteY13" fmla="*/ 9878 h 10000"/>
              <a:gd name="connsiteX14" fmla="*/ 5397 w 10000"/>
              <a:gd name="connsiteY14" fmla="*/ 9090 h 10000"/>
              <a:gd name="connsiteX15" fmla="*/ 5409 w 10000"/>
              <a:gd name="connsiteY15" fmla="*/ 9036 h 10000"/>
              <a:gd name="connsiteX16" fmla="*/ 5363 w 10000"/>
              <a:gd name="connsiteY16" fmla="*/ 8552 h 10000"/>
              <a:gd name="connsiteX17" fmla="*/ 5672 w 10000"/>
              <a:gd name="connsiteY17" fmla="*/ 7681 h 10000"/>
              <a:gd name="connsiteX18" fmla="*/ 6467 w 10000"/>
              <a:gd name="connsiteY18" fmla="*/ 6463 h 10000"/>
              <a:gd name="connsiteX19" fmla="*/ 8067 w 10000"/>
              <a:gd name="connsiteY19" fmla="*/ 4364 h 10000"/>
              <a:gd name="connsiteX20" fmla="*/ 9251 w 10000"/>
              <a:gd name="connsiteY20" fmla="*/ 2578 h 10000"/>
              <a:gd name="connsiteX21" fmla="*/ 9851 w 10000"/>
              <a:gd name="connsiteY21" fmla="*/ 1150 h 10000"/>
              <a:gd name="connsiteX22" fmla="*/ 9943 w 10000"/>
              <a:gd name="connsiteY22" fmla="*/ 714 h 10000"/>
              <a:gd name="connsiteX23" fmla="*/ 9960 w 10000"/>
              <a:gd name="connsiteY23" fmla="*/ 563 h 10000"/>
              <a:gd name="connsiteX24" fmla="*/ 9971 w 10000"/>
              <a:gd name="connsiteY24" fmla="*/ 411 h 10000"/>
              <a:gd name="connsiteX25" fmla="*/ 9977 w 10000"/>
              <a:gd name="connsiteY25"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9989 w 10000"/>
              <a:gd name="connsiteY4" fmla="*/ 0 h 10000"/>
              <a:gd name="connsiteX5" fmla="*/ 51 w 10000"/>
              <a:gd name="connsiteY5" fmla="*/ 0 h 10000"/>
              <a:gd name="connsiteX6" fmla="*/ 0 w 10000"/>
              <a:gd name="connsiteY6" fmla="*/ 44 h 10000"/>
              <a:gd name="connsiteX7" fmla="*/ 0 w 10000"/>
              <a:gd name="connsiteY7" fmla="*/ 8865 h 10000"/>
              <a:gd name="connsiteX8" fmla="*/ 46 w 10000"/>
              <a:gd name="connsiteY8" fmla="*/ 8865 h 10000"/>
              <a:gd name="connsiteX9" fmla="*/ 91 w 10000"/>
              <a:gd name="connsiteY9" fmla="*/ 8894 h 10000"/>
              <a:gd name="connsiteX10" fmla="*/ 1041 w 10000"/>
              <a:gd name="connsiteY10" fmla="*/ 9437 h 10000"/>
              <a:gd name="connsiteX11" fmla="*/ 2802 w 10000"/>
              <a:gd name="connsiteY11" fmla="*/ 9961 h 10000"/>
              <a:gd name="connsiteX12" fmla="*/ 3985 w 10000"/>
              <a:gd name="connsiteY12" fmla="*/ 9878 h 10000"/>
              <a:gd name="connsiteX13" fmla="*/ 5397 w 10000"/>
              <a:gd name="connsiteY13" fmla="*/ 9090 h 10000"/>
              <a:gd name="connsiteX14" fmla="*/ 5409 w 10000"/>
              <a:gd name="connsiteY14" fmla="*/ 9036 h 10000"/>
              <a:gd name="connsiteX15" fmla="*/ 5363 w 10000"/>
              <a:gd name="connsiteY15" fmla="*/ 8552 h 10000"/>
              <a:gd name="connsiteX16" fmla="*/ 5672 w 10000"/>
              <a:gd name="connsiteY16" fmla="*/ 7681 h 10000"/>
              <a:gd name="connsiteX17" fmla="*/ 6467 w 10000"/>
              <a:gd name="connsiteY17" fmla="*/ 6463 h 10000"/>
              <a:gd name="connsiteX18" fmla="*/ 8067 w 10000"/>
              <a:gd name="connsiteY18" fmla="*/ 4364 h 10000"/>
              <a:gd name="connsiteX19" fmla="*/ 9251 w 10000"/>
              <a:gd name="connsiteY19" fmla="*/ 2578 h 10000"/>
              <a:gd name="connsiteX20" fmla="*/ 9851 w 10000"/>
              <a:gd name="connsiteY20" fmla="*/ 1150 h 10000"/>
              <a:gd name="connsiteX21" fmla="*/ 9943 w 10000"/>
              <a:gd name="connsiteY21" fmla="*/ 714 h 10000"/>
              <a:gd name="connsiteX22" fmla="*/ 9960 w 10000"/>
              <a:gd name="connsiteY22" fmla="*/ 563 h 10000"/>
              <a:gd name="connsiteX23" fmla="*/ 9971 w 10000"/>
              <a:gd name="connsiteY23" fmla="*/ 411 h 10000"/>
              <a:gd name="connsiteX24" fmla="*/ 9977 w 10000"/>
              <a:gd name="connsiteY24" fmla="*/ 377 h 10000"/>
              <a:gd name="connsiteX0" fmla="*/ 9977 w 10000"/>
              <a:gd name="connsiteY0" fmla="*/ 377 h 10000"/>
              <a:gd name="connsiteX1" fmla="*/ 9977 w 10000"/>
              <a:gd name="connsiteY1" fmla="*/ 357 h 10000"/>
              <a:gd name="connsiteX2" fmla="*/ 9989 w 10000"/>
              <a:gd name="connsiteY2" fmla="*/ 88 h 10000"/>
              <a:gd name="connsiteX3" fmla="*/ 9971 w 10000"/>
              <a:gd name="connsiteY3" fmla="*/ 2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7 w 10000"/>
              <a:gd name="connsiteY0" fmla="*/ 377 h 10000"/>
              <a:gd name="connsiteX1" fmla="*/ 9977 w 10000"/>
              <a:gd name="connsiteY1" fmla="*/ 357 h 10000"/>
              <a:gd name="connsiteX2" fmla="*/ 9989 w 10000"/>
              <a:gd name="connsiteY2" fmla="*/ 88 h 10000"/>
              <a:gd name="connsiteX3" fmla="*/ 9977 w 10000"/>
              <a:gd name="connsiteY3" fmla="*/ 0 h 10000"/>
              <a:gd name="connsiteX4" fmla="*/ 51 w 10000"/>
              <a:gd name="connsiteY4" fmla="*/ 0 h 10000"/>
              <a:gd name="connsiteX5" fmla="*/ 0 w 10000"/>
              <a:gd name="connsiteY5" fmla="*/ 44 h 10000"/>
              <a:gd name="connsiteX6" fmla="*/ 0 w 10000"/>
              <a:gd name="connsiteY6" fmla="*/ 8865 h 10000"/>
              <a:gd name="connsiteX7" fmla="*/ 46 w 10000"/>
              <a:gd name="connsiteY7" fmla="*/ 8865 h 10000"/>
              <a:gd name="connsiteX8" fmla="*/ 91 w 10000"/>
              <a:gd name="connsiteY8" fmla="*/ 8894 h 10000"/>
              <a:gd name="connsiteX9" fmla="*/ 1041 w 10000"/>
              <a:gd name="connsiteY9" fmla="*/ 9437 h 10000"/>
              <a:gd name="connsiteX10" fmla="*/ 2802 w 10000"/>
              <a:gd name="connsiteY10" fmla="*/ 9961 h 10000"/>
              <a:gd name="connsiteX11" fmla="*/ 3985 w 10000"/>
              <a:gd name="connsiteY11" fmla="*/ 9878 h 10000"/>
              <a:gd name="connsiteX12" fmla="*/ 5397 w 10000"/>
              <a:gd name="connsiteY12" fmla="*/ 9090 h 10000"/>
              <a:gd name="connsiteX13" fmla="*/ 5409 w 10000"/>
              <a:gd name="connsiteY13" fmla="*/ 9036 h 10000"/>
              <a:gd name="connsiteX14" fmla="*/ 5363 w 10000"/>
              <a:gd name="connsiteY14" fmla="*/ 8552 h 10000"/>
              <a:gd name="connsiteX15" fmla="*/ 5672 w 10000"/>
              <a:gd name="connsiteY15" fmla="*/ 7681 h 10000"/>
              <a:gd name="connsiteX16" fmla="*/ 6467 w 10000"/>
              <a:gd name="connsiteY16" fmla="*/ 6463 h 10000"/>
              <a:gd name="connsiteX17" fmla="*/ 8067 w 10000"/>
              <a:gd name="connsiteY17" fmla="*/ 4364 h 10000"/>
              <a:gd name="connsiteX18" fmla="*/ 9251 w 10000"/>
              <a:gd name="connsiteY18" fmla="*/ 2578 h 10000"/>
              <a:gd name="connsiteX19" fmla="*/ 9851 w 10000"/>
              <a:gd name="connsiteY19" fmla="*/ 1150 h 10000"/>
              <a:gd name="connsiteX20" fmla="*/ 9943 w 10000"/>
              <a:gd name="connsiteY20" fmla="*/ 714 h 10000"/>
              <a:gd name="connsiteX21" fmla="*/ 9960 w 10000"/>
              <a:gd name="connsiteY21" fmla="*/ 563 h 10000"/>
              <a:gd name="connsiteX22" fmla="*/ 9971 w 10000"/>
              <a:gd name="connsiteY22" fmla="*/ 411 h 10000"/>
              <a:gd name="connsiteX23" fmla="*/ 9977 w 10000"/>
              <a:gd name="connsiteY23" fmla="*/ 377 h 10000"/>
              <a:gd name="connsiteX0" fmla="*/ 9971 w 9990"/>
              <a:gd name="connsiteY0" fmla="*/ 411 h 10000"/>
              <a:gd name="connsiteX1" fmla="*/ 9977 w 9990"/>
              <a:gd name="connsiteY1" fmla="*/ 357 h 10000"/>
              <a:gd name="connsiteX2" fmla="*/ 9989 w 9990"/>
              <a:gd name="connsiteY2" fmla="*/ 88 h 10000"/>
              <a:gd name="connsiteX3" fmla="*/ 9977 w 9990"/>
              <a:gd name="connsiteY3" fmla="*/ 0 h 10000"/>
              <a:gd name="connsiteX4" fmla="*/ 51 w 9990"/>
              <a:gd name="connsiteY4" fmla="*/ 0 h 10000"/>
              <a:gd name="connsiteX5" fmla="*/ 0 w 9990"/>
              <a:gd name="connsiteY5" fmla="*/ 44 h 10000"/>
              <a:gd name="connsiteX6" fmla="*/ 0 w 9990"/>
              <a:gd name="connsiteY6" fmla="*/ 8865 h 10000"/>
              <a:gd name="connsiteX7" fmla="*/ 46 w 9990"/>
              <a:gd name="connsiteY7" fmla="*/ 8865 h 10000"/>
              <a:gd name="connsiteX8" fmla="*/ 91 w 9990"/>
              <a:gd name="connsiteY8" fmla="*/ 8894 h 10000"/>
              <a:gd name="connsiteX9" fmla="*/ 1041 w 9990"/>
              <a:gd name="connsiteY9" fmla="*/ 9437 h 10000"/>
              <a:gd name="connsiteX10" fmla="*/ 2802 w 9990"/>
              <a:gd name="connsiteY10" fmla="*/ 9961 h 10000"/>
              <a:gd name="connsiteX11" fmla="*/ 3985 w 9990"/>
              <a:gd name="connsiteY11" fmla="*/ 9878 h 10000"/>
              <a:gd name="connsiteX12" fmla="*/ 5397 w 9990"/>
              <a:gd name="connsiteY12" fmla="*/ 9090 h 10000"/>
              <a:gd name="connsiteX13" fmla="*/ 5409 w 9990"/>
              <a:gd name="connsiteY13" fmla="*/ 9036 h 10000"/>
              <a:gd name="connsiteX14" fmla="*/ 5363 w 9990"/>
              <a:gd name="connsiteY14" fmla="*/ 8552 h 10000"/>
              <a:gd name="connsiteX15" fmla="*/ 5672 w 9990"/>
              <a:gd name="connsiteY15" fmla="*/ 7681 h 10000"/>
              <a:gd name="connsiteX16" fmla="*/ 6467 w 9990"/>
              <a:gd name="connsiteY16" fmla="*/ 6463 h 10000"/>
              <a:gd name="connsiteX17" fmla="*/ 8067 w 9990"/>
              <a:gd name="connsiteY17" fmla="*/ 4364 h 10000"/>
              <a:gd name="connsiteX18" fmla="*/ 9251 w 9990"/>
              <a:gd name="connsiteY18" fmla="*/ 2578 h 10000"/>
              <a:gd name="connsiteX19" fmla="*/ 9851 w 9990"/>
              <a:gd name="connsiteY19" fmla="*/ 1150 h 10000"/>
              <a:gd name="connsiteX20" fmla="*/ 9943 w 9990"/>
              <a:gd name="connsiteY20" fmla="*/ 714 h 10000"/>
              <a:gd name="connsiteX21" fmla="*/ 9960 w 9990"/>
              <a:gd name="connsiteY21" fmla="*/ 563 h 10000"/>
              <a:gd name="connsiteX22" fmla="*/ 9971 w 9990"/>
              <a:gd name="connsiteY22" fmla="*/ 41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90" h="10000">
                <a:moveTo>
                  <a:pt x="9971" y="411"/>
                </a:moveTo>
                <a:cubicBezTo>
                  <a:pt x="9974" y="377"/>
                  <a:pt x="9974" y="411"/>
                  <a:pt x="9977" y="357"/>
                </a:cubicBezTo>
                <a:cubicBezTo>
                  <a:pt x="9979" y="309"/>
                  <a:pt x="9990" y="137"/>
                  <a:pt x="9989" y="88"/>
                </a:cubicBezTo>
                <a:cubicBezTo>
                  <a:pt x="9988" y="32"/>
                  <a:pt x="9977" y="15"/>
                  <a:pt x="9977" y="0"/>
                </a:cubicBezTo>
                <a:lnTo>
                  <a:pt x="51" y="0"/>
                </a:lnTo>
                <a:cubicBezTo>
                  <a:pt x="6" y="0"/>
                  <a:pt x="0" y="5"/>
                  <a:pt x="0" y="44"/>
                </a:cubicBezTo>
                <a:lnTo>
                  <a:pt x="0" y="8865"/>
                </a:lnTo>
                <a:lnTo>
                  <a:pt x="46" y="8865"/>
                </a:lnTo>
                <a:cubicBezTo>
                  <a:pt x="57" y="8875"/>
                  <a:pt x="74" y="8885"/>
                  <a:pt x="91" y="8894"/>
                </a:cubicBezTo>
                <a:cubicBezTo>
                  <a:pt x="395" y="9090"/>
                  <a:pt x="709" y="9276"/>
                  <a:pt x="1041" y="9437"/>
                </a:cubicBezTo>
                <a:cubicBezTo>
                  <a:pt x="1589" y="9702"/>
                  <a:pt x="2167" y="9902"/>
                  <a:pt x="2802" y="9961"/>
                </a:cubicBezTo>
                <a:cubicBezTo>
                  <a:pt x="3202" y="10000"/>
                  <a:pt x="3596" y="9976"/>
                  <a:pt x="3985" y="9878"/>
                </a:cubicBezTo>
                <a:cubicBezTo>
                  <a:pt x="4545" y="9731"/>
                  <a:pt x="4997" y="9447"/>
                  <a:pt x="5397" y="9090"/>
                </a:cubicBezTo>
                <a:cubicBezTo>
                  <a:pt x="5420" y="9075"/>
                  <a:pt x="5420" y="9061"/>
                  <a:pt x="5409" y="9036"/>
                </a:cubicBezTo>
                <a:cubicBezTo>
                  <a:pt x="5352" y="8880"/>
                  <a:pt x="5346" y="8713"/>
                  <a:pt x="5363" y="8552"/>
                </a:cubicBezTo>
                <a:cubicBezTo>
                  <a:pt x="5403" y="8244"/>
                  <a:pt x="5529" y="7960"/>
                  <a:pt x="5672" y="7681"/>
                </a:cubicBezTo>
                <a:cubicBezTo>
                  <a:pt x="5901" y="7255"/>
                  <a:pt x="6181" y="6859"/>
                  <a:pt x="6467" y="6463"/>
                </a:cubicBezTo>
                <a:cubicBezTo>
                  <a:pt x="6987" y="5758"/>
                  <a:pt x="7547" y="5068"/>
                  <a:pt x="8067" y="4364"/>
                </a:cubicBezTo>
                <a:cubicBezTo>
                  <a:pt x="8496" y="3787"/>
                  <a:pt x="8908" y="3200"/>
                  <a:pt x="9251" y="2578"/>
                </a:cubicBezTo>
                <a:cubicBezTo>
                  <a:pt x="9503" y="2118"/>
                  <a:pt x="9714" y="1649"/>
                  <a:pt x="9851" y="1150"/>
                </a:cubicBezTo>
                <a:cubicBezTo>
                  <a:pt x="9891" y="1008"/>
                  <a:pt x="9914" y="861"/>
                  <a:pt x="9943" y="714"/>
                </a:cubicBezTo>
                <a:cubicBezTo>
                  <a:pt x="9961" y="616"/>
                  <a:pt x="9955" y="613"/>
                  <a:pt x="9960" y="563"/>
                </a:cubicBezTo>
                <a:cubicBezTo>
                  <a:pt x="9966" y="514"/>
                  <a:pt x="9971" y="465"/>
                  <a:pt x="9971" y="41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227349" y="824315"/>
            <a:ext cx="3763883" cy="1830078"/>
          </a:xfrm>
          <a:prstGeom prst="rect">
            <a:avLst/>
          </a:prstGeom>
        </p:spPr>
        <p:txBody>
          <a:bodyPr/>
          <a:lstStyle>
            <a:lvl1pPr>
              <a:defRPr>
                <a:solidFill>
                  <a:schemeClr val="accent2"/>
                </a:solidFill>
              </a:defRPr>
            </a:lvl1pPr>
          </a:lstStyle>
          <a:p>
            <a:r>
              <a:rPr lang="fr-FR"/>
              <a:t>Modifiez le style du titre</a:t>
            </a:r>
            <a:endParaRPr lang="en-GB" dirty="0"/>
          </a:p>
        </p:txBody>
      </p:sp>
      <p:sp>
        <p:nvSpPr>
          <p:cNvPr id="4"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2640369"/>
            <a:ext cx="3763883" cy="2388831"/>
          </a:xfrm>
          <a:prstGeom prst="rect">
            <a:avLst/>
          </a:prstGeom>
        </p:spPr>
        <p:txBody>
          <a:bodyPr>
            <a:noAutofit/>
          </a:bodyPr>
          <a:lstStyle>
            <a:lvl1pPr>
              <a:lnSpc>
                <a:spcPct val="1000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2351584" y="-1"/>
            <a:ext cx="12192000"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2012376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ntent 1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8505"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26" name="Freeform 6"/>
          <p:cNvSpPr>
            <a:spLocks/>
          </p:cNvSpPr>
          <p:nvPr/>
        </p:nvSpPr>
        <p:spPr bwMode="auto">
          <a:xfrm>
            <a:off x="0" y="2312"/>
            <a:ext cx="9360442" cy="6855688"/>
          </a:xfrm>
          <a:custGeom>
            <a:avLst/>
            <a:gdLst/>
            <a:ahLst/>
            <a:cxnLst>
              <a:cxn ang="0">
                <a:pos x="1085" y="2886"/>
              </a:cxn>
              <a:cxn ang="0">
                <a:pos x="8" y="2886"/>
              </a:cxn>
              <a:cxn ang="0">
                <a:pos x="0" y="2878"/>
              </a:cxn>
              <a:cxn ang="0">
                <a:pos x="0" y="8"/>
              </a:cxn>
              <a:cxn ang="0">
                <a:pos x="8" y="0"/>
              </a:cxn>
              <a:cxn ang="0">
                <a:pos x="3941" y="0"/>
              </a:cxn>
              <a:cxn ang="0">
                <a:pos x="3940" y="7"/>
              </a:cxn>
              <a:cxn ang="0">
                <a:pos x="3836" y="226"/>
              </a:cxn>
              <a:cxn ang="0">
                <a:pos x="3513" y="535"/>
              </a:cxn>
              <a:cxn ang="0">
                <a:pos x="3236" y="679"/>
              </a:cxn>
              <a:cxn ang="0">
                <a:pos x="2622" y="944"/>
              </a:cxn>
              <a:cxn ang="0">
                <a:pos x="2193" y="1162"/>
              </a:cxn>
              <a:cxn ang="0">
                <a:pos x="1907" y="1375"/>
              </a:cxn>
              <a:cxn ang="0">
                <a:pos x="1766" y="1572"/>
              </a:cxn>
              <a:cxn ang="0">
                <a:pos x="1719" y="1763"/>
              </a:cxn>
              <a:cxn ang="0">
                <a:pos x="1722" y="1846"/>
              </a:cxn>
              <a:cxn ang="0">
                <a:pos x="1760" y="2017"/>
              </a:cxn>
              <a:cxn ang="0">
                <a:pos x="1870" y="2257"/>
              </a:cxn>
              <a:cxn ang="0">
                <a:pos x="1868" y="2270"/>
              </a:cxn>
              <a:cxn ang="0">
                <a:pos x="1453" y="2615"/>
              </a:cxn>
              <a:cxn ang="0">
                <a:pos x="1090" y="2881"/>
              </a:cxn>
              <a:cxn ang="0">
                <a:pos x="1085" y="2886"/>
              </a:cxn>
            </a:cxnLst>
            <a:rect l="0" t="0" r="r" b="b"/>
            <a:pathLst>
              <a:path w="3942" h="2886">
                <a:moveTo>
                  <a:pt x="1085" y="2886"/>
                </a:moveTo>
                <a:cubicBezTo>
                  <a:pt x="726" y="2886"/>
                  <a:pt x="367" y="2886"/>
                  <a:pt x="8" y="2886"/>
                </a:cubicBezTo>
                <a:cubicBezTo>
                  <a:pt x="2" y="2886"/>
                  <a:pt x="0" y="2884"/>
                  <a:pt x="0" y="2878"/>
                </a:cubicBezTo>
                <a:cubicBezTo>
                  <a:pt x="1" y="1921"/>
                  <a:pt x="1" y="965"/>
                  <a:pt x="0" y="8"/>
                </a:cubicBezTo>
                <a:cubicBezTo>
                  <a:pt x="0" y="2"/>
                  <a:pt x="2" y="0"/>
                  <a:pt x="8" y="0"/>
                </a:cubicBezTo>
                <a:cubicBezTo>
                  <a:pt x="1319" y="0"/>
                  <a:pt x="2630" y="0"/>
                  <a:pt x="3941" y="0"/>
                </a:cubicBezTo>
                <a:cubicBezTo>
                  <a:pt x="3942" y="3"/>
                  <a:pt x="3941" y="5"/>
                  <a:pt x="3940" y="7"/>
                </a:cubicBezTo>
                <a:cubicBezTo>
                  <a:pt x="3916" y="85"/>
                  <a:pt x="3881" y="158"/>
                  <a:pt x="3836" y="226"/>
                </a:cubicBezTo>
                <a:cubicBezTo>
                  <a:pt x="3751" y="353"/>
                  <a:pt x="3638" y="451"/>
                  <a:pt x="3513" y="535"/>
                </a:cubicBezTo>
                <a:cubicBezTo>
                  <a:pt x="3426" y="593"/>
                  <a:pt x="3332" y="639"/>
                  <a:pt x="3236" y="679"/>
                </a:cubicBezTo>
                <a:cubicBezTo>
                  <a:pt x="3031" y="766"/>
                  <a:pt x="2825" y="852"/>
                  <a:pt x="2622" y="944"/>
                </a:cubicBezTo>
                <a:cubicBezTo>
                  <a:pt x="2475" y="1010"/>
                  <a:pt x="2331" y="1080"/>
                  <a:pt x="2193" y="1162"/>
                </a:cubicBezTo>
                <a:cubicBezTo>
                  <a:pt x="2090" y="1223"/>
                  <a:pt x="1992" y="1291"/>
                  <a:pt x="1907" y="1375"/>
                </a:cubicBezTo>
                <a:cubicBezTo>
                  <a:pt x="1849" y="1433"/>
                  <a:pt x="1800" y="1497"/>
                  <a:pt x="1766" y="1572"/>
                </a:cubicBezTo>
                <a:cubicBezTo>
                  <a:pt x="1739" y="1633"/>
                  <a:pt x="1723" y="1697"/>
                  <a:pt x="1719" y="1763"/>
                </a:cubicBezTo>
                <a:cubicBezTo>
                  <a:pt x="1718" y="1791"/>
                  <a:pt x="1719" y="1818"/>
                  <a:pt x="1722" y="1846"/>
                </a:cubicBezTo>
                <a:cubicBezTo>
                  <a:pt x="1728" y="1904"/>
                  <a:pt x="1741" y="1961"/>
                  <a:pt x="1760" y="2017"/>
                </a:cubicBezTo>
                <a:cubicBezTo>
                  <a:pt x="1787" y="2101"/>
                  <a:pt x="1826" y="2180"/>
                  <a:pt x="1870" y="2257"/>
                </a:cubicBezTo>
                <a:cubicBezTo>
                  <a:pt x="1873" y="2262"/>
                  <a:pt x="1874" y="2265"/>
                  <a:pt x="1868" y="2270"/>
                </a:cubicBezTo>
                <a:cubicBezTo>
                  <a:pt x="1733" y="2389"/>
                  <a:pt x="1594" y="2503"/>
                  <a:pt x="1453" y="2615"/>
                </a:cubicBezTo>
                <a:cubicBezTo>
                  <a:pt x="1336" y="2708"/>
                  <a:pt x="1214" y="2796"/>
                  <a:pt x="1090" y="2881"/>
                </a:cubicBezTo>
                <a:cubicBezTo>
                  <a:pt x="1088" y="2882"/>
                  <a:pt x="1085" y="2883"/>
                  <a:pt x="1085" y="2886"/>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227350" y="824315"/>
            <a:ext cx="4500650" cy="1830078"/>
          </a:xfrm>
          <a:prstGeom prst="rect">
            <a:avLst/>
          </a:prstGeom>
        </p:spPr>
        <p:txBody>
          <a:bodyPr/>
          <a:lstStyle>
            <a:lvl1pPr>
              <a:defRPr>
                <a:solidFill>
                  <a:schemeClr val="accent2"/>
                </a:solidFill>
              </a:defRPr>
            </a:lvl1pPr>
          </a:lstStyle>
          <a:p>
            <a:r>
              <a:rPr lang="fr-FR" dirty="0"/>
              <a:t>Modifiez le style du titre</a:t>
            </a:r>
            <a:endParaRPr lang="en-GB" dirty="0"/>
          </a:p>
        </p:txBody>
      </p:sp>
      <p:sp>
        <p:nvSpPr>
          <p:cNvPr id="4" name="Espace réservé du texte 3"/>
          <p:cNvSpPr>
            <a:spLocks noGrp="1"/>
          </p:cNvSpPr>
          <p:nvPr>
            <p:ph type="body" sz="quarter" idx="33"/>
          </p:nvPr>
        </p:nvSpPr>
        <p:spPr>
          <a:xfrm>
            <a:off x="5160000" y="2997000"/>
            <a:ext cx="6755775" cy="3492700"/>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625519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ontent 14">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9529" name="think-cell Slide" r:id="rId4" imgW="360" imgH="360" progId="">
                  <p:embed/>
                </p:oleObj>
              </mc:Choice>
              <mc:Fallback>
                <p:oleObj name="think-cell Slide" r:id="rId4" imgW="360" imgH="360" progId="">
                  <p:embed/>
                  <p:pic>
                    <p:nvPicPr>
                      <p:cNvPr id="11" name="Object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2950" name="Freeform 6"/>
          <p:cNvSpPr>
            <a:spLocks/>
          </p:cNvSpPr>
          <p:nvPr/>
        </p:nvSpPr>
        <p:spPr bwMode="auto">
          <a:xfrm>
            <a:off x="4102100" y="957972"/>
            <a:ext cx="8089900" cy="5900028"/>
          </a:xfrm>
          <a:custGeom>
            <a:avLst/>
            <a:gdLst/>
            <a:ahLst/>
            <a:cxnLst>
              <a:cxn ang="0">
                <a:pos x="3392" y="314"/>
              </a:cxn>
              <a:cxn ang="0">
                <a:pos x="3392" y="2059"/>
              </a:cxn>
              <a:cxn ang="0">
                <a:pos x="3375" y="2073"/>
              </a:cxn>
              <a:cxn ang="0">
                <a:pos x="3045" y="2278"/>
              </a:cxn>
              <a:cxn ang="0">
                <a:pos x="2880" y="2345"/>
              </a:cxn>
              <a:cxn ang="0">
                <a:pos x="2487" y="2458"/>
              </a:cxn>
              <a:cxn ang="0">
                <a:pos x="2422" y="2473"/>
              </a:cxn>
              <a:cxn ang="0">
                <a:pos x="183" y="2473"/>
              </a:cxn>
              <a:cxn ang="0">
                <a:pos x="182" y="2466"/>
              </a:cxn>
              <a:cxn ang="0">
                <a:pos x="123" y="2261"/>
              </a:cxn>
              <a:cxn ang="0">
                <a:pos x="87" y="2109"/>
              </a:cxn>
              <a:cxn ang="0">
                <a:pos x="40" y="1844"/>
              </a:cxn>
              <a:cxn ang="0">
                <a:pos x="22" y="1697"/>
              </a:cxn>
              <a:cxn ang="0">
                <a:pos x="9" y="1555"/>
              </a:cxn>
              <a:cxn ang="0">
                <a:pos x="3" y="1480"/>
              </a:cxn>
              <a:cxn ang="0">
                <a:pos x="0" y="1435"/>
              </a:cxn>
              <a:cxn ang="0">
                <a:pos x="0" y="1407"/>
              </a:cxn>
              <a:cxn ang="0">
                <a:pos x="5" y="1406"/>
              </a:cxn>
              <a:cxn ang="0">
                <a:pos x="110" y="1359"/>
              </a:cxn>
              <a:cxn ang="0">
                <a:pos x="261" y="1274"/>
              </a:cxn>
              <a:cxn ang="0">
                <a:pos x="563" y="1060"/>
              </a:cxn>
              <a:cxn ang="0">
                <a:pos x="987" y="725"/>
              </a:cxn>
              <a:cxn ang="0">
                <a:pos x="1356" y="450"/>
              </a:cxn>
              <a:cxn ang="0">
                <a:pos x="1456" y="383"/>
              </a:cxn>
              <a:cxn ang="0">
                <a:pos x="1856" y="161"/>
              </a:cxn>
              <a:cxn ang="0">
                <a:pos x="2259" y="29"/>
              </a:cxn>
              <a:cxn ang="0">
                <a:pos x="2486" y="2"/>
              </a:cxn>
              <a:cxn ang="0">
                <a:pos x="2493" y="0"/>
              </a:cxn>
              <a:cxn ang="0">
                <a:pos x="2511" y="0"/>
              </a:cxn>
              <a:cxn ang="0">
                <a:pos x="2515" y="2"/>
              </a:cxn>
              <a:cxn ang="0">
                <a:pos x="2595" y="2"/>
              </a:cxn>
              <a:cxn ang="0">
                <a:pos x="2690" y="9"/>
              </a:cxn>
              <a:cxn ang="0">
                <a:pos x="2942" y="63"/>
              </a:cxn>
              <a:cxn ang="0">
                <a:pos x="3305" y="245"/>
              </a:cxn>
              <a:cxn ang="0">
                <a:pos x="3392" y="314"/>
              </a:cxn>
            </a:cxnLst>
            <a:rect l="0" t="0" r="r" b="b"/>
            <a:pathLst>
              <a:path w="3392" h="2473">
                <a:moveTo>
                  <a:pt x="3392" y="314"/>
                </a:moveTo>
                <a:cubicBezTo>
                  <a:pt x="3392" y="896"/>
                  <a:pt x="3392" y="1477"/>
                  <a:pt x="3392" y="2059"/>
                </a:cubicBezTo>
                <a:cubicBezTo>
                  <a:pt x="3387" y="2063"/>
                  <a:pt x="3381" y="2068"/>
                  <a:pt x="3375" y="2073"/>
                </a:cubicBezTo>
                <a:cubicBezTo>
                  <a:pt x="3275" y="2157"/>
                  <a:pt x="3162" y="2221"/>
                  <a:pt x="3045" y="2278"/>
                </a:cubicBezTo>
                <a:cubicBezTo>
                  <a:pt x="2991" y="2304"/>
                  <a:pt x="2936" y="2325"/>
                  <a:pt x="2880" y="2345"/>
                </a:cubicBezTo>
                <a:cubicBezTo>
                  <a:pt x="2751" y="2391"/>
                  <a:pt x="2619" y="2427"/>
                  <a:pt x="2487" y="2458"/>
                </a:cubicBezTo>
                <a:cubicBezTo>
                  <a:pt x="2465" y="2463"/>
                  <a:pt x="2444" y="2467"/>
                  <a:pt x="2422" y="2473"/>
                </a:cubicBezTo>
                <a:cubicBezTo>
                  <a:pt x="1676" y="2473"/>
                  <a:pt x="929" y="2473"/>
                  <a:pt x="183" y="2473"/>
                </a:cubicBezTo>
                <a:cubicBezTo>
                  <a:pt x="184" y="2470"/>
                  <a:pt x="183" y="2468"/>
                  <a:pt x="182" y="2466"/>
                </a:cubicBezTo>
                <a:cubicBezTo>
                  <a:pt x="160" y="2398"/>
                  <a:pt x="140" y="2330"/>
                  <a:pt x="123" y="2261"/>
                </a:cubicBezTo>
                <a:cubicBezTo>
                  <a:pt x="110" y="2211"/>
                  <a:pt x="98" y="2160"/>
                  <a:pt x="87" y="2109"/>
                </a:cubicBezTo>
                <a:cubicBezTo>
                  <a:pt x="69" y="2022"/>
                  <a:pt x="53" y="1933"/>
                  <a:pt x="40" y="1844"/>
                </a:cubicBezTo>
                <a:cubicBezTo>
                  <a:pt x="33" y="1795"/>
                  <a:pt x="27" y="1746"/>
                  <a:pt x="22" y="1697"/>
                </a:cubicBezTo>
                <a:cubicBezTo>
                  <a:pt x="17" y="1649"/>
                  <a:pt x="12" y="1602"/>
                  <a:pt x="9" y="1555"/>
                </a:cubicBezTo>
                <a:cubicBezTo>
                  <a:pt x="7" y="1530"/>
                  <a:pt x="5" y="1505"/>
                  <a:pt x="3" y="1480"/>
                </a:cubicBezTo>
                <a:cubicBezTo>
                  <a:pt x="2" y="1465"/>
                  <a:pt x="3" y="1450"/>
                  <a:pt x="0" y="1435"/>
                </a:cubicBezTo>
                <a:cubicBezTo>
                  <a:pt x="0" y="1425"/>
                  <a:pt x="0" y="1416"/>
                  <a:pt x="0" y="1407"/>
                </a:cubicBezTo>
                <a:cubicBezTo>
                  <a:pt x="2" y="1407"/>
                  <a:pt x="3" y="1407"/>
                  <a:pt x="5" y="1406"/>
                </a:cubicBezTo>
                <a:cubicBezTo>
                  <a:pt x="41" y="1392"/>
                  <a:pt x="76" y="1377"/>
                  <a:pt x="110" y="1359"/>
                </a:cubicBezTo>
                <a:cubicBezTo>
                  <a:pt x="161" y="1332"/>
                  <a:pt x="212" y="1304"/>
                  <a:pt x="261" y="1274"/>
                </a:cubicBezTo>
                <a:cubicBezTo>
                  <a:pt x="366" y="1208"/>
                  <a:pt x="465" y="1135"/>
                  <a:pt x="563" y="1060"/>
                </a:cubicBezTo>
                <a:cubicBezTo>
                  <a:pt x="706" y="950"/>
                  <a:pt x="846" y="836"/>
                  <a:pt x="987" y="725"/>
                </a:cubicBezTo>
                <a:cubicBezTo>
                  <a:pt x="1108" y="630"/>
                  <a:pt x="1231" y="539"/>
                  <a:pt x="1356" y="450"/>
                </a:cubicBezTo>
                <a:cubicBezTo>
                  <a:pt x="1388" y="427"/>
                  <a:pt x="1422" y="405"/>
                  <a:pt x="1456" y="383"/>
                </a:cubicBezTo>
                <a:cubicBezTo>
                  <a:pt x="1584" y="300"/>
                  <a:pt x="1717" y="224"/>
                  <a:pt x="1856" y="161"/>
                </a:cubicBezTo>
                <a:cubicBezTo>
                  <a:pt x="1986" y="103"/>
                  <a:pt x="2119" y="56"/>
                  <a:pt x="2259" y="29"/>
                </a:cubicBezTo>
                <a:cubicBezTo>
                  <a:pt x="2334" y="14"/>
                  <a:pt x="2410" y="4"/>
                  <a:pt x="2486" y="2"/>
                </a:cubicBezTo>
                <a:cubicBezTo>
                  <a:pt x="2488" y="2"/>
                  <a:pt x="2491" y="2"/>
                  <a:pt x="2493" y="0"/>
                </a:cubicBezTo>
                <a:cubicBezTo>
                  <a:pt x="2499" y="0"/>
                  <a:pt x="2505" y="0"/>
                  <a:pt x="2511" y="0"/>
                </a:cubicBezTo>
                <a:cubicBezTo>
                  <a:pt x="2512" y="1"/>
                  <a:pt x="2514" y="2"/>
                  <a:pt x="2515" y="2"/>
                </a:cubicBezTo>
                <a:cubicBezTo>
                  <a:pt x="2542" y="2"/>
                  <a:pt x="2568" y="2"/>
                  <a:pt x="2595" y="2"/>
                </a:cubicBezTo>
                <a:cubicBezTo>
                  <a:pt x="2627" y="3"/>
                  <a:pt x="2658" y="6"/>
                  <a:pt x="2690" y="9"/>
                </a:cubicBezTo>
                <a:cubicBezTo>
                  <a:pt x="2776" y="19"/>
                  <a:pt x="2860" y="37"/>
                  <a:pt x="2942" y="63"/>
                </a:cubicBezTo>
                <a:cubicBezTo>
                  <a:pt x="3073" y="104"/>
                  <a:pt x="3194" y="164"/>
                  <a:pt x="3305" y="245"/>
                </a:cubicBezTo>
                <a:cubicBezTo>
                  <a:pt x="3335" y="267"/>
                  <a:pt x="3364" y="290"/>
                  <a:pt x="3392" y="314"/>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7505700" y="2158999"/>
            <a:ext cx="4051300" cy="1701893"/>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82951" name="Freeform 7"/>
          <p:cNvSpPr>
            <a:spLocks/>
          </p:cNvSpPr>
          <p:nvPr/>
        </p:nvSpPr>
        <p:spPr bwMode="auto">
          <a:xfrm>
            <a:off x="8628063" y="-3175"/>
            <a:ext cx="266700" cy="6350"/>
          </a:xfrm>
          <a:custGeom>
            <a:avLst/>
            <a:gdLst/>
            <a:ahLst/>
            <a:cxnLst>
              <a:cxn ang="0">
                <a:pos x="84" y="0"/>
              </a:cxn>
              <a:cxn ang="0">
                <a:pos x="84" y="2"/>
              </a:cxn>
              <a:cxn ang="0">
                <a:pos x="4" y="2"/>
              </a:cxn>
              <a:cxn ang="0">
                <a:pos x="0" y="0"/>
              </a:cxn>
              <a:cxn ang="0">
                <a:pos x="84" y="0"/>
              </a:cxn>
            </a:cxnLst>
            <a:rect l="0" t="0" r="r" b="b"/>
            <a:pathLst>
              <a:path w="84" h="2">
                <a:moveTo>
                  <a:pt x="84" y="0"/>
                </a:moveTo>
                <a:cubicBezTo>
                  <a:pt x="83" y="1"/>
                  <a:pt x="83" y="1"/>
                  <a:pt x="84" y="2"/>
                </a:cubicBezTo>
                <a:cubicBezTo>
                  <a:pt x="57" y="2"/>
                  <a:pt x="31" y="2"/>
                  <a:pt x="4" y="2"/>
                </a:cubicBezTo>
                <a:cubicBezTo>
                  <a:pt x="3" y="2"/>
                  <a:pt x="1" y="1"/>
                  <a:pt x="0" y="0"/>
                </a:cubicBezTo>
                <a:cubicBezTo>
                  <a:pt x="28" y="0"/>
                  <a:pt x="56" y="0"/>
                  <a:pt x="84" y="0"/>
                </a:cubicBezTo>
                <a:close/>
              </a:path>
            </a:pathLst>
          </a:custGeom>
          <a:solidFill>
            <a:srgbClr val="7EC2E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7505699" y="3846869"/>
            <a:ext cx="4051300" cy="2249131"/>
          </a:xfrm>
          <a:prstGeom prst="rect">
            <a:avLst/>
          </a:prstGeom>
        </p:spPr>
        <p:txBody>
          <a:bodyPr>
            <a:noAutofit/>
          </a:bodyPr>
          <a:lstStyle>
            <a:lvl1pPr>
              <a:lnSpc>
                <a:spcPct val="1000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5" name="Picture Placeholder 17">
            <a:extLst>
              <a:ext uri="{FF2B5EF4-FFF2-40B4-BE49-F238E27FC236}">
                <a16:creationId xmlns:a16="http://schemas.microsoft.com/office/drawing/2014/main" xmlns=""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50000"/>
                  </a:schemeClr>
                </a:solidFill>
                <a:cs typeface="Verdana" panose="020B0604030504040204" pitchFamily="34" charset="0"/>
              </a:rPr>
              <a:pPr algn="r"/>
              <a:t>‹#›</a:t>
            </a:fld>
            <a:endParaRPr lang="en-US" sz="800" dirty="0">
              <a:solidFill>
                <a:schemeClr val="bg1">
                  <a:lumMod val="50000"/>
                </a:schemeClr>
              </a:solidFill>
              <a:cs typeface="Verdana" panose="020B0604030504040204" pitchFamily="34" charset="0"/>
            </a:endParaRPr>
          </a:p>
        </p:txBody>
      </p:sp>
      <p:sp>
        <p:nvSpPr>
          <p:cNvPr id="20" name="Text Placeholder 7">
            <a:extLst>
              <a:ext uri="{FF2B5EF4-FFF2-40B4-BE49-F238E27FC236}">
                <a16:creationId xmlns:a16="http://schemas.microsoft.com/office/drawing/2014/main" xmlns="" id="{E824319D-02CC-441E-87B5-E9D15DE8CA35}"/>
              </a:ext>
            </a:extLst>
          </p:cNvPr>
          <p:cNvSpPr txBox="1">
            <a:spLocks/>
          </p:cNvSpPr>
          <p:nvPr/>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Tree>
    <p:extLst>
      <p:ext uri="{BB962C8B-B14F-4D97-AF65-F5344CB8AC3E}">
        <p14:creationId xmlns:p14="http://schemas.microsoft.com/office/powerpoint/2010/main" val="4248800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ntent 15">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53" name="think-cell Slide" r:id="rId4" imgW="360" imgH="360" progId="">
                  <p:embed/>
                </p:oleObj>
              </mc:Choice>
              <mc:Fallback>
                <p:oleObj name="think-cell Slide" r:id="rId4" imgW="360" imgH="360" progId="">
                  <p:embed/>
                  <p:pic>
                    <p:nvPicPr>
                      <p:cNvPr id="12" name="Object 1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1" name="AutoShape 3"/>
          <p:cNvSpPr>
            <a:spLocks noChangeAspect="1" noChangeArrowheads="1" noTextEdit="1"/>
          </p:cNvSpPr>
          <p:nvPr/>
        </p:nvSpPr>
        <p:spPr bwMode="auto">
          <a:xfrm>
            <a:off x="0" y="0"/>
            <a:ext cx="7481888" cy="6886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GB" dirty="0"/>
          </a:p>
        </p:txBody>
      </p:sp>
      <p:sp>
        <p:nvSpPr>
          <p:cNvPr id="83973" name="Freeform 5"/>
          <p:cNvSpPr>
            <a:spLocks/>
          </p:cNvSpPr>
          <p:nvPr/>
        </p:nvSpPr>
        <p:spPr bwMode="auto">
          <a:xfrm>
            <a:off x="1588" y="-3175"/>
            <a:ext cx="5280025" cy="6889750"/>
          </a:xfrm>
          <a:custGeom>
            <a:avLst/>
            <a:gdLst/>
            <a:ahLst/>
            <a:cxnLst>
              <a:cxn ang="0">
                <a:pos x="1" y="2835"/>
              </a:cxn>
              <a:cxn ang="0">
                <a:pos x="149" y="2735"/>
              </a:cxn>
              <a:cxn ang="0">
                <a:pos x="393" y="2614"/>
              </a:cxn>
              <a:cxn ang="0">
                <a:pos x="663" y="2508"/>
              </a:cxn>
              <a:cxn ang="0">
                <a:pos x="691" y="2498"/>
              </a:cxn>
              <a:cxn ang="0">
                <a:pos x="699" y="2495"/>
              </a:cxn>
              <a:cxn ang="0">
                <a:pos x="814" y="2453"/>
              </a:cxn>
              <a:cxn ang="0">
                <a:pos x="1047" y="2369"/>
              </a:cxn>
              <a:cxn ang="0">
                <a:pos x="1208" y="2307"/>
              </a:cxn>
              <a:cxn ang="0">
                <a:pos x="1405" y="2222"/>
              </a:cxn>
              <a:cxn ang="0">
                <a:pos x="1549" y="2149"/>
              </a:cxn>
              <a:cxn ang="0">
                <a:pos x="1664" y="2081"/>
              </a:cxn>
              <a:cxn ang="0">
                <a:pos x="1772" y="2004"/>
              </a:cxn>
              <a:cxn ang="0">
                <a:pos x="1889" y="1903"/>
              </a:cxn>
              <a:cxn ang="0">
                <a:pos x="2001" y="1776"/>
              </a:cxn>
              <a:cxn ang="0">
                <a:pos x="2058" y="1691"/>
              </a:cxn>
              <a:cxn ang="0">
                <a:pos x="2116" y="1571"/>
              </a:cxn>
              <a:cxn ang="0">
                <a:pos x="2170" y="1375"/>
              </a:cxn>
              <a:cxn ang="0">
                <a:pos x="2199" y="1207"/>
              </a:cxn>
              <a:cxn ang="0">
                <a:pos x="2206" y="940"/>
              </a:cxn>
              <a:cxn ang="0">
                <a:pos x="2179" y="751"/>
              </a:cxn>
              <a:cxn ang="0">
                <a:pos x="2123" y="578"/>
              </a:cxn>
              <a:cxn ang="0">
                <a:pos x="2068" y="464"/>
              </a:cxn>
              <a:cxn ang="0">
                <a:pos x="2010" y="370"/>
              </a:cxn>
              <a:cxn ang="0">
                <a:pos x="1957" y="298"/>
              </a:cxn>
              <a:cxn ang="0">
                <a:pos x="1843" y="174"/>
              </a:cxn>
              <a:cxn ang="0">
                <a:pos x="1733" y="77"/>
              </a:cxn>
              <a:cxn ang="0">
                <a:pos x="1630" y="0"/>
              </a:cxn>
              <a:cxn ang="0">
                <a:pos x="0" y="0"/>
              </a:cxn>
              <a:cxn ang="0">
                <a:pos x="0" y="2884"/>
              </a:cxn>
              <a:cxn ang="0">
                <a:pos x="1" y="2884"/>
              </a:cxn>
              <a:cxn ang="0">
                <a:pos x="1" y="2835"/>
              </a:cxn>
            </a:cxnLst>
            <a:rect l="0" t="0" r="r" b="b"/>
            <a:pathLst>
              <a:path w="2212" h="2884">
                <a:moveTo>
                  <a:pt x="1" y="2835"/>
                </a:moveTo>
                <a:cubicBezTo>
                  <a:pt x="48" y="2798"/>
                  <a:pt x="98" y="2765"/>
                  <a:pt x="149" y="2735"/>
                </a:cubicBezTo>
                <a:cubicBezTo>
                  <a:pt x="228" y="2689"/>
                  <a:pt x="309" y="2650"/>
                  <a:pt x="393" y="2614"/>
                </a:cubicBezTo>
                <a:cubicBezTo>
                  <a:pt x="482" y="2576"/>
                  <a:pt x="572" y="2541"/>
                  <a:pt x="663" y="2508"/>
                </a:cubicBezTo>
                <a:cubicBezTo>
                  <a:pt x="672" y="2505"/>
                  <a:pt x="682" y="2501"/>
                  <a:pt x="691" y="2498"/>
                </a:cubicBezTo>
                <a:cubicBezTo>
                  <a:pt x="693" y="2496"/>
                  <a:pt x="696" y="2495"/>
                  <a:pt x="699" y="2495"/>
                </a:cubicBezTo>
                <a:cubicBezTo>
                  <a:pt x="737" y="2481"/>
                  <a:pt x="776" y="2467"/>
                  <a:pt x="814" y="2453"/>
                </a:cubicBezTo>
                <a:cubicBezTo>
                  <a:pt x="892" y="2425"/>
                  <a:pt x="969" y="2397"/>
                  <a:pt x="1047" y="2369"/>
                </a:cubicBezTo>
                <a:cubicBezTo>
                  <a:pt x="1101" y="2349"/>
                  <a:pt x="1155" y="2328"/>
                  <a:pt x="1208" y="2307"/>
                </a:cubicBezTo>
                <a:cubicBezTo>
                  <a:pt x="1274" y="2281"/>
                  <a:pt x="1340" y="2253"/>
                  <a:pt x="1405" y="2222"/>
                </a:cubicBezTo>
                <a:cubicBezTo>
                  <a:pt x="1453" y="2200"/>
                  <a:pt x="1501" y="2176"/>
                  <a:pt x="1549" y="2149"/>
                </a:cubicBezTo>
                <a:cubicBezTo>
                  <a:pt x="1588" y="2127"/>
                  <a:pt x="1626" y="2105"/>
                  <a:pt x="1664" y="2081"/>
                </a:cubicBezTo>
                <a:cubicBezTo>
                  <a:pt x="1701" y="2057"/>
                  <a:pt x="1737" y="2032"/>
                  <a:pt x="1772" y="2004"/>
                </a:cubicBezTo>
                <a:cubicBezTo>
                  <a:pt x="1813" y="1973"/>
                  <a:pt x="1852" y="1940"/>
                  <a:pt x="1889" y="1903"/>
                </a:cubicBezTo>
                <a:cubicBezTo>
                  <a:pt x="1929" y="1864"/>
                  <a:pt x="1967" y="1821"/>
                  <a:pt x="2001" y="1776"/>
                </a:cubicBezTo>
                <a:cubicBezTo>
                  <a:pt x="2022" y="1749"/>
                  <a:pt x="2039" y="1719"/>
                  <a:pt x="2058" y="1691"/>
                </a:cubicBezTo>
                <a:cubicBezTo>
                  <a:pt x="2082" y="1653"/>
                  <a:pt x="2101" y="1613"/>
                  <a:pt x="2116" y="1571"/>
                </a:cubicBezTo>
                <a:cubicBezTo>
                  <a:pt x="2140" y="1507"/>
                  <a:pt x="2153" y="1441"/>
                  <a:pt x="2170" y="1375"/>
                </a:cubicBezTo>
                <a:cubicBezTo>
                  <a:pt x="2184" y="1320"/>
                  <a:pt x="2192" y="1264"/>
                  <a:pt x="2199" y="1207"/>
                </a:cubicBezTo>
                <a:cubicBezTo>
                  <a:pt x="2210" y="1118"/>
                  <a:pt x="2212" y="1029"/>
                  <a:pt x="2206" y="940"/>
                </a:cubicBezTo>
                <a:cubicBezTo>
                  <a:pt x="2202" y="876"/>
                  <a:pt x="2195" y="813"/>
                  <a:pt x="2179" y="751"/>
                </a:cubicBezTo>
                <a:cubicBezTo>
                  <a:pt x="2164" y="692"/>
                  <a:pt x="2148" y="633"/>
                  <a:pt x="2123" y="578"/>
                </a:cubicBezTo>
                <a:cubicBezTo>
                  <a:pt x="2106" y="539"/>
                  <a:pt x="2090" y="500"/>
                  <a:pt x="2068" y="464"/>
                </a:cubicBezTo>
                <a:cubicBezTo>
                  <a:pt x="2050" y="432"/>
                  <a:pt x="2032" y="400"/>
                  <a:pt x="2010" y="370"/>
                </a:cubicBezTo>
                <a:cubicBezTo>
                  <a:pt x="1993" y="346"/>
                  <a:pt x="1976" y="321"/>
                  <a:pt x="1957" y="298"/>
                </a:cubicBezTo>
                <a:cubicBezTo>
                  <a:pt x="1921" y="255"/>
                  <a:pt x="1884" y="213"/>
                  <a:pt x="1843" y="174"/>
                </a:cubicBezTo>
                <a:cubicBezTo>
                  <a:pt x="1808" y="140"/>
                  <a:pt x="1772" y="107"/>
                  <a:pt x="1733" y="77"/>
                </a:cubicBezTo>
                <a:cubicBezTo>
                  <a:pt x="1699" y="50"/>
                  <a:pt x="1665" y="25"/>
                  <a:pt x="1630" y="0"/>
                </a:cubicBezTo>
                <a:cubicBezTo>
                  <a:pt x="0" y="0"/>
                  <a:pt x="0" y="0"/>
                  <a:pt x="0" y="0"/>
                </a:cubicBezTo>
                <a:cubicBezTo>
                  <a:pt x="0" y="961"/>
                  <a:pt x="0" y="1923"/>
                  <a:pt x="0" y="2884"/>
                </a:cubicBezTo>
                <a:cubicBezTo>
                  <a:pt x="1" y="2884"/>
                  <a:pt x="1" y="2884"/>
                  <a:pt x="1" y="2884"/>
                </a:cubicBezTo>
                <a:cubicBezTo>
                  <a:pt x="1" y="2868"/>
                  <a:pt x="1" y="2852"/>
                  <a:pt x="1" y="2835"/>
                </a:cubicBez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3975" name="Freeform 7"/>
          <p:cNvSpPr>
            <a:spLocks/>
          </p:cNvSpPr>
          <p:nvPr/>
        </p:nvSpPr>
        <p:spPr bwMode="auto">
          <a:xfrm>
            <a:off x="1651000" y="5957888"/>
            <a:ext cx="19050" cy="6350"/>
          </a:xfrm>
          <a:custGeom>
            <a:avLst/>
            <a:gdLst/>
            <a:ahLst/>
            <a:cxnLst>
              <a:cxn ang="0">
                <a:pos x="0" y="3"/>
              </a:cxn>
              <a:cxn ang="0">
                <a:pos x="8" y="0"/>
              </a:cxn>
              <a:cxn ang="0">
                <a:pos x="0" y="3"/>
              </a:cxn>
            </a:cxnLst>
            <a:rect l="0" t="0" r="r" b="b"/>
            <a:pathLst>
              <a:path w="8" h="3">
                <a:moveTo>
                  <a:pt x="0" y="3"/>
                </a:moveTo>
                <a:cubicBezTo>
                  <a:pt x="2" y="2"/>
                  <a:pt x="5" y="1"/>
                  <a:pt x="8" y="0"/>
                </a:cubicBezTo>
                <a:cubicBezTo>
                  <a:pt x="5" y="0"/>
                  <a:pt x="2" y="1"/>
                  <a:pt x="0" y="3"/>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3976" name="Freeform 8"/>
          <p:cNvSpPr>
            <a:spLocks/>
          </p:cNvSpPr>
          <p:nvPr/>
        </p:nvSpPr>
        <p:spPr bwMode="auto">
          <a:xfrm>
            <a:off x="4763" y="-3175"/>
            <a:ext cx="7481888" cy="6889750"/>
          </a:xfrm>
          <a:custGeom>
            <a:avLst/>
            <a:gdLst/>
            <a:ahLst/>
            <a:cxnLst>
              <a:cxn ang="0">
                <a:pos x="3123" y="2136"/>
              </a:cxn>
              <a:cxn ang="0">
                <a:pos x="3069" y="1788"/>
              </a:cxn>
              <a:cxn ang="0">
                <a:pos x="3010" y="1567"/>
              </a:cxn>
              <a:cxn ang="0">
                <a:pos x="2955" y="1406"/>
              </a:cxn>
              <a:cxn ang="0">
                <a:pos x="2899" y="1268"/>
              </a:cxn>
              <a:cxn ang="0">
                <a:pos x="2842" y="1144"/>
              </a:cxn>
              <a:cxn ang="0">
                <a:pos x="2785" y="1036"/>
              </a:cxn>
              <a:cxn ang="0">
                <a:pos x="2731" y="941"/>
              </a:cxn>
              <a:cxn ang="0">
                <a:pos x="2673" y="849"/>
              </a:cxn>
              <a:cxn ang="0">
                <a:pos x="2618" y="768"/>
              </a:cxn>
              <a:cxn ang="0">
                <a:pos x="2561" y="691"/>
              </a:cxn>
              <a:cxn ang="0">
                <a:pos x="2505" y="620"/>
              </a:cxn>
              <a:cxn ang="0">
                <a:pos x="2394" y="493"/>
              </a:cxn>
              <a:cxn ang="0">
                <a:pos x="2393" y="492"/>
              </a:cxn>
              <a:cxn ang="0">
                <a:pos x="2336" y="432"/>
              </a:cxn>
              <a:cxn ang="0">
                <a:pos x="2222" y="324"/>
              </a:cxn>
              <a:cxn ang="0">
                <a:pos x="2112" y="231"/>
              </a:cxn>
              <a:cxn ang="0">
                <a:pos x="1997" y="144"/>
              </a:cxn>
              <a:cxn ang="0">
                <a:pos x="1885" y="70"/>
              </a:cxn>
              <a:cxn ang="0">
                <a:pos x="1773" y="3"/>
              </a:cxn>
              <a:cxn ang="0">
                <a:pos x="1767" y="0"/>
              </a:cxn>
              <a:cxn ang="0">
                <a:pos x="1711" y="0"/>
              </a:cxn>
              <a:cxn ang="0">
                <a:pos x="1629" y="0"/>
              </a:cxn>
              <a:cxn ang="0">
                <a:pos x="1732" y="77"/>
              </a:cxn>
              <a:cxn ang="0">
                <a:pos x="1842" y="174"/>
              </a:cxn>
              <a:cxn ang="0">
                <a:pos x="1956" y="298"/>
              </a:cxn>
              <a:cxn ang="0">
                <a:pos x="2009" y="370"/>
              </a:cxn>
              <a:cxn ang="0">
                <a:pos x="2067" y="464"/>
              </a:cxn>
              <a:cxn ang="0">
                <a:pos x="2122" y="578"/>
              </a:cxn>
              <a:cxn ang="0">
                <a:pos x="2178" y="751"/>
              </a:cxn>
              <a:cxn ang="0">
                <a:pos x="2205" y="940"/>
              </a:cxn>
              <a:cxn ang="0">
                <a:pos x="2198" y="1207"/>
              </a:cxn>
              <a:cxn ang="0">
                <a:pos x="2169" y="1375"/>
              </a:cxn>
              <a:cxn ang="0">
                <a:pos x="2115" y="1571"/>
              </a:cxn>
              <a:cxn ang="0">
                <a:pos x="2057" y="1691"/>
              </a:cxn>
              <a:cxn ang="0">
                <a:pos x="2000" y="1776"/>
              </a:cxn>
              <a:cxn ang="0">
                <a:pos x="1888" y="1903"/>
              </a:cxn>
              <a:cxn ang="0">
                <a:pos x="1771" y="2004"/>
              </a:cxn>
              <a:cxn ang="0">
                <a:pos x="1663" y="2081"/>
              </a:cxn>
              <a:cxn ang="0">
                <a:pos x="1548" y="2149"/>
              </a:cxn>
              <a:cxn ang="0">
                <a:pos x="1404" y="2222"/>
              </a:cxn>
              <a:cxn ang="0">
                <a:pos x="1207" y="2307"/>
              </a:cxn>
              <a:cxn ang="0">
                <a:pos x="1046" y="2369"/>
              </a:cxn>
              <a:cxn ang="0">
                <a:pos x="813" y="2453"/>
              </a:cxn>
              <a:cxn ang="0">
                <a:pos x="698" y="2495"/>
              </a:cxn>
              <a:cxn ang="0">
                <a:pos x="690" y="2498"/>
              </a:cxn>
              <a:cxn ang="0">
                <a:pos x="662" y="2508"/>
              </a:cxn>
              <a:cxn ang="0">
                <a:pos x="392" y="2614"/>
              </a:cxn>
              <a:cxn ang="0">
                <a:pos x="148" y="2735"/>
              </a:cxn>
              <a:cxn ang="0">
                <a:pos x="0" y="2835"/>
              </a:cxn>
              <a:cxn ang="0">
                <a:pos x="0" y="2884"/>
              </a:cxn>
              <a:cxn ang="0">
                <a:pos x="536" y="2884"/>
              </a:cxn>
              <a:cxn ang="0">
                <a:pos x="2395" y="2884"/>
              </a:cxn>
              <a:cxn ang="0">
                <a:pos x="2608" y="2884"/>
              </a:cxn>
              <a:cxn ang="0">
                <a:pos x="2629" y="2870"/>
              </a:cxn>
              <a:cxn ang="0">
                <a:pos x="2798" y="2779"/>
              </a:cxn>
              <a:cxn ang="0">
                <a:pos x="2992" y="2729"/>
              </a:cxn>
              <a:cxn ang="0">
                <a:pos x="3091" y="2723"/>
              </a:cxn>
              <a:cxn ang="0">
                <a:pos x="3101" y="2715"/>
              </a:cxn>
              <a:cxn ang="0">
                <a:pos x="3128" y="2493"/>
              </a:cxn>
              <a:cxn ang="0">
                <a:pos x="3133" y="2390"/>
              </a:cxn>
              <a:cxn ang="0">
                <a:pos x="3123" y="2136"/>
              </a:cxn>
            </a:cxnLst>
            <a:rect l="0" t="0" r="r" b="b"/>
            <a:pathLst>
              <a:path w="3135" h="2884">
                <a:moveTo>
                  <a:pt x="3123" y="2136"/>
                </a:moveTo>
                <a:cubicBezTo>
                  <a:pt x="3111" y="2019"/>
                  <a:pt x="3098" y="1902"/>
                  <a:pt x="3069" y="1788"/>
                </a:cubicBezTo>
                <a:cubicBezTo>
                  <a:pt x="3051" y="1714"/>
                  <a:pt x="3036" y="1639"/>
                  <a:pt x="3010" y="1567"/>
                </a:cubicBezTo>
                <a:cubicBezTo>
                  <a:pt x="2992" y="1514"/>
                  <a:pt x="2978" y="1458"/>
                  <a:pt x="2955" y="1406"/>
                </a:cubicBezTo>
                <a:cubicBezTo>
                  <a:pt x="2936" y="1360"/>
                  <a:pt x="2921" y="1312"/>
                  <a:pt x="2899" y="1268"/>
                </a:cubicBezTo>
                <a:cubicBezTo>
                  <a:pt x="2879" y="1227"/>
                  <a:pt x="2864" y="1184"/>
                  <a:pt x="2842" y="1144"/>
                </a:cubicBezTo>
                <a:cubicBezTo>
                  <a:pt x="2822" y="1109"/>
                  <a:pt x="2807" y="1071"/>
                  <a:pt x="2785" y="1036"/>
                </a:cubicBezTo>
                <a:cubicBezTo>
                  <a:pt x="2766" y="1005"/>
                  <a:pt x="2751" y="972"/>
                  <a:pt x="2731" y="941"/>
                </a:cubicBezTo>
                <a:cubicBezTo>
                  <a:pt x="2710" y="911"/>
                  <a:pt x="2694" y="879"/>
                  <a:pt x="2673" y="849"/>
                </a:cubicBezTo>
                <a:cubicBezTo>
                  <a:pt x="2653" y="823"/>
                  <a:pt x="2638" y="794"/>
                  <a:pt x="2618" y="768"/>
                </a:cubicBezTo>
                <a:cubicBezTo>
                  <a:pt x="2598" y="744"/>
                  <a:pt x="2582" y="716"/>
                  <a:pt x="2561" y="691"/>
                </a:cubicBezTo>
                <a:cubicBezTo>
                  <a:pt x="2541" y="668"/>
                  <a:pt x="2524" y="643"/>
                  <a:pt x="2505" y="620"/>
                </a:cubicBezTo>
                <a:cubicBezTo>
                  <a:pt x="2469" y="577"/>
                  <a:pt x="2433" y="534"/>
                  <a:pt x="2394" y="493"/>
                </a:cubicBezTo>
                <a:cubicBezTo>
                  <a:pt x="2394" y="493"/>
                  <a:pt x="2394" y="493"/>
                  <a:pt x="2393" y="492"/>
                </a:cubicBezTo>
                <a:cubicBezTo>
                  <a:pt x="2374" y="473"/>
                  <a:pt x="2356" y="452"/>
                  <a:pt x="2336" y="432"/>
                </a:cubicBezTo>
                <a:cubicBezTo>
                  <a:pt x="2299" y="395"/>
                  <a:pt x="2261" y="359"/>
                  <a:pt x="2222" y="324"/>
                </a:cubicBezTo>
                <a:cubicBezTo>
                  <a:pt x="2186" y="292"/>
                  <a:pt x="2150" y="261"/>
                  <a:pt x="2112" y="231"/>
                </a:cubicBezTo>
                <a:cubicBezTo>
                  <a:pt x="2075" y="201"/>
                  <a:pt x="2036" y="172"/>
                  <a:pt x="1997" y="144"/>
                </a:cubicBezTo>
                <a:cubicBezTo>
                  <a:pt x="1960" y="118"/>
                  <a:pt x="1923" y="93"/>
                  <a:pt x="1885" y="70"/>
                </a:cubicBezTo>
                <a:cubicBezTo>
                  <a:pt x="1848" y="47"/>
                  <a:pt x="1811" y="25"/>
                  <a:pt x="1773" y="3"/>
                </a:cubicBezTo>
                <a:cubicBezTo>
                  <a:pt x="1771" y="2"/>
                  <a:pt x="1769" y="1"/>
                  <a:pt x="1767" y="0"/>
                </a:cubicBezTo>
                <a:cubicBezTo>
                  <a:pt x="1711" y="0"/>
                  <a:pt x="1711" y="0"/>
                  <a:pt x="1711" y="0"/>
                </a:cubicBezTo>
                <a:cubicBezTo>
                  <a:pt x="1629" y="0"/>
                  <a:pt x="1629" y="0"/>
                  <a:pt x="1629" y="0"/>
                </a:cubicBezTo>
                <a:cubicBezTo>
                  <a:pt x="1664" y="25"/>
                  <a:pt x="1698" y="50"/>
                  <a:pt x="1732" y="77"/>
                </a:cubicBezTo>
                <a:cubicBezTo>
                  <a:pt x="1771" y="107"/>
                  <a:pt x="1807" y="140"/>
                  <a:pt x="1842" y="174"/>
                </a:cubicBezTo>
                <a:cubicBezTo>
                  <a:pt x="1883" y="213"/>
                  <a:pt x="1920" y="255"/>
                  <a:pt x="1956" y="298"/>
                </a:cubicBezTo>
                <a:cubicBezTo>
                  <a:pt x="1975" y="321"/>
                  <a:pt x="1992" y="346"/>
                  <a:pt x="2009" y="370"/>
                </a:cubicBezTo>
                <a:cubicBezTo>
                  <a:pt x="2031" y="400"/>
                  <a:pt x="2049" y="432"/>
                  <a:pt x="2067" y="464"/>
                </a:cubicBezTo>
                <a:cubicBezTo>
                  <a:pt x="2089" y="500"/>
                  <a:pt x="2105" y="539"/>
                  <a:pt x="2122" y="578"/>
                </a:cubicBezTo>
                <a:cubicBezTo>
                  <a:pt x="2147" y="633"/>
                  <a:pt x="2163" y="692"/>
                  <a:pt x="2178" y="751"/>
                </a:cubicBezTo>
                <a:cubicBezTo>
                  <a:pt x="2194" y="813"/>
                  <a:pt x="2201" y="876"/>
                  <a:pt x="2205" y="940"/>
                </a:cubicBezTo>
                <a:cubicBezTo>
                  <a:pt x="2211" y="1029"/>
                  <a:pt x="2209" y="1118"/>
                  <a:pt x="2198" y="1207"/>
                </a:cubicBezTo>
                <a:cubicBezTo>
                  <a:pt x="2191" y="1264"/>
                  <a:pt x="2183" y="1320"/>
                  <a:pt x="2169" y="1375"/>
                </a:cubicBezTo>
                <a:cubicBezTo>
                  <a:pt x="2152" y="1441"/>
                  <a:pt x="2139" y="1507"/>
                  <a:pt x="2115" y="1571"/>
                </a:cubicBezTo>
                <a:cubicBezTo>
                  <a:pt x="2100" y="1613"/>
                  <a:pt x="2081" y="1653"/>
                  <a:pt x="2057" y="1691"/>
                </a:cubicBezTo>
                <a:cubicBezTo>
                  <a:pt x="2038" y="1719"/>
                  <a:pt x="2021" y="1749"/>
                  <a:pt x="2000" y="1776"/>
                </a:cubicBezTo>
                <a:cubicBezTo>
                  <a:pt x="1966" y="1821"/>
                  <a:pt x="1928" y="1864"/>
                  <a:pt x="1888" y="1903"/>
                </a:cubicBezTo>
                <a:cubicBezTo>
                  <a:pt x="1851" y="1940"/>
                  <a:pt x="1812" y="1973"/>
                  <a:pt x="1771" y="2004"/>
                </a:cubicBezTo>
                <a:cubicBezTo>
                  <a:pt x="1736" y="2032"/>
                  <a:pt x="1700" y="2057"/>
                  <a:pt x="1663" y="2081"/>
                </a:cubicBezTo>
                <a:cubicBezTo>
                  <a:pt x="1625" y="2105"/>
                  <a:pt x="1587" y="2127"/>
                  <a:pt x="1548" y="2149"/>
                </a:cubicBezTo>
                <a:cubicBezTo>
                  <a:pt x="1500" y="2176"/>
                  <a:pt x="1452" y="2200"/>
                  <a:pt x="1404" y="2222"/>
                </a:cubicBezTo>
                <a:cubicBezTo>
                  <a:pt x="1339" y="2253"/>
                  <a:pt x="1273" y="2281"/>
                  <a:pt x="1207" y="2307"/>
                </a:cubicBezTo>
                <a:cubicBezTo>
                  <a:pt x="1154" y="2328"/>
                  <a:pt x="1100" y="2349"/>
                  <a:pt x="1046" y="2369"/>
                </a:cubicBezTo>
                <a:cubicBezTo>
                  <a:pt x="968" y="2397"/>
                  <a:pt x="891" y="2425"/>
                  <a:pt x="813" y="2453"/>
                </a:cubicBezTo>
                <a:cubicBezTo>
                  <a:pt x="775" y="2467"/>
                  <a:pt x="736" y="2481"/>
                  <a:pt x="698" y="2495"/>
                </a:cubicBezTo>
                <a:cubicBezTo>
                  <a:pt x="695" y="2496"/>
                  <a:pt x="692" y="2497"/>
                  <a:pt x="690" y="2498"/>
                </a:cubicBezTo>
                <a:cubicBezTo>
                  <a:pt x="681" y="2501"/>
                  <a:pt x="671" y="2505"/>
                  <a:pt x="662" y="2508"/>
                </a:cubicBezTo>
                <a:cubicBezTo>
                  <a:pt x="571" y="2541"/>
                  <a:pt x="481" y="2576"/>
                  <a:pt x="392" y="2614"/>
                </a:cubicBezTo>
                <a:cubicBezTo>
                  <a:pt x="308" y="2650"/>
                  <a:pt x="227" y="2689"/>
                  <a:pt x="148" y="2735"/>
                </a:cubicBezTo>
                <a:cubicBezTo>
                  <a:pt x="97" y="2765"/>
                  <a:pt x="47" y="2798"/>
                  <a:pt x="0" y="2835"/>
                </a:cubicBezTo>
                <a:cubicBezTo>
                  <a:pt x="0" y="2852"/>
                  <a:pt x="0" y="2868"/>
                  <a:pt x="0" y="2884"/>
                </a:cubicBezTo>
                <a:cubicBezTo>
                  <a:pt x="536" y="2884"/>
                  <a:pt x="536" y="2884"/>
                  <a:pt x="536" y="2884"/>
                </a:cubicBezTo>
                <a:cubicBezTo>
                  <a:pt x="2395" y="2884"/>
                  <a:pt x="2395" y="2884"/>
                  <a:pt x="2395" y="2884"/>
                </a:cubicBezTo>
                <a:cubicBezTo>
                  <a:pt x="2608" y="2884"/>
                  <a:pt x="2608" y="2884"/>
                  <a:pt x="2608" y="2884"/>
                </a:cubicBezTo>
                <a:cubicBezTo>
                  <a:pt x="2615" y="2880"/>
                  <a:pt x="2622" y="2875"/>
                  <a:pt x="2629" y="2870"/>
                </a:cubicBezTo>
                <a:cubicBezTo>
                  <a:pt x="2682" y="2833"/>
                  <a:pt x="2738" y="2803"/>
                  <a:pt x="2798" y="2779"/>
                </a:cubicBezTo>
                <a:cubicBezTo>
                  <a:pt x="2861" y="2754"/>
                  <a:pt x="2926" y="2738"/>
                  <a:pt x="2992" y="2729"/>
                </a:cubicBezTo>
                <a:cubicBezTo>
                  <a:pt x="3025" y="2725"/>
                  <a:pt x="3058" y="2724"/>
                  <a:pt x="3091" y="2723"/>
                </a:cubicBezTo>
                <a:cubicBezTo>
                  <a:pt x="3097" y="2723"/>
                  <a:pt x="3099" y="2722"/>
                  <a:pt x="3101" y="2715"/>
                </a:cubicBezTo>
                <a:cubicBezTo>
                  <a:pt x="3115" y="2641"/>
                  <a:pt x="3120" y="2567"/>
                  <a:pt x="3128" y="2493"/>
                </a:cubicBezTo>
                <a:cubicBezTo>
                  <a:pt x="3132" y="2459"/>
                  <a:pt x="3132" y="2424"/>
                  <a:pt x="3133" y="2390"/>
                </a:cubicBezTo>
                <a:cubicBezTo>
                  <a:pt x="3135" y="2305"/>
                  <a:pt x="3131" y="2221"/>
                  <a:pt x="3123" y="2136"/>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3"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231350" y="2419570"/>
            <a:ext cx="4264593" cy="2063579"/>
          </a:xfrm>
          <a:prstGeom prst="rect">
            <a:avLst/>
          </a:prstGeom>
        </p:spPr>
        <p:txBody>
          <a:bodyPr>
            <a:noAutofit/>
          </a:bodyPr>
          <a:lstStyle>
            <a:lvl1pPr>
              <a:lnSpc>
                <a:spcPct val="100000"/>
              </a:lnSpc>
              <a:buClr>
                <a:schemeClr val="bg1"/>
              </a:buClr>
              <a:defRPr sz="1600">
                <a:solidFill>
                  <a:schemeClr val="bg1"/>
                </a:solidFill>
              </a:defRPr>
            </a:lvl1pPr>
            <a:lvl2pPr>
              <a:lnSpc>
                <a:spcPct val="100000"/>
              </a:lnSpc>
              <a:buClr>
                <a:schemeClr val="bg1"/>
              </a:buClr>
              <a:defRPr sz="1600">
                <a:solidFill>
                  <a:schemeClr val="bg1"/>
                </a:solidFill>
              </a:defRPr>
            </a:lvl2pPr>
            <a:lvl3pPr>
              <a:lnSpc>
                <a:spcPct val="100000"/>
              </a:lnSpc>
              <a:buClr>
                <a:schemeClr val="bg1"/>
              </a:buClr>
              <a:defRPr sz="1600">
                <a:solidFill>
                  <a:schemeClr val="bg1"/>
                </a:solidFill>
              </a:defRPr>
            </a:lvl3pPr>
            <a:lvl4pPr>
              <a:lnSpc>
                <a:spcPct val="100000"/>
              </a:lnSpc>
              <a:buClr>
                <a:schemeClr val="bg1"/>
              </a:buClr>
              <a:defRPr sz="1600">
                <a:solidFill>
                  <a:schemeClr val="bg1"/>
                </a:solidFill>
              </a:defRPr>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4" name="Title 1"/>
          <p:cNvSpPr>
            <a:spLocks noGrp="1"/>
          </p:cNvSpPr>
          <p:nvPr>
            <p:ph type="title"/>
          </p:nvPr>
        </p:nvSpPr>
        <p:spPr>
          <a:xfrm>
            <a:off x="227350" y="566057"/>
            <a:ext cx="4257564" cy="1767016"/>
          </a:xfrm>
          <a:prstGeom prst="rect">
            <a:avLst/>
          </a:prstGeom>
        </p:spPr>
        <p:txBody>
          <a:bodyPr/>
          <a:lstStyle>
            <a:lvl1pPr>
              <a:defRPr>
                <a:solidFill>
                  <a:schemeClr val="accent5"/>
                </a:solidFill>
              </a:defRPr>
            </a:lvl1pPr>
          </a:lstStyle>
          <a:p>
            <a:r>
              <a:rPr lang="fr-FR"/>
              <a:t>Modifiez le style du titre</a:t>
            </a:r>
            <a:endParaRPr lang="en-GB" dirty="0"/>
          </a:p>
        </p:txBody>
      </p:sp>
      <p:sp>
        <p:nvSpPr>
          <p:cNvPr id="15" name="Picture Placeholder 17">
            <a:extLst>
              <a:ext uri="{FF2B5EF4-FFF2-40B4-BE49-F238E27FC236}">
                <a16:creationId xmlns:a16="http://schemas.microsoft.com/office/drawing/2014/main" xmlns=""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r>
              <a:rPr lang="fr-FR" dirty="0"/>
              <a:t>Cliquez sur l'icône pour ajouter une image</a:t>
            </a:r>
            <a:endParaRPr lang="pt-PT" dirty="0"/>
          </a:p>
        </p:txBody>
      </p:sp>
    </p:spTree>
    <p:extLst>
      <p:ext uri="{BB962C8B-B14F-4D97-AF65-F5344CB8AC3E}">
        <p14:creationId xmlns:p14="http://schemas.microsoft.com/office/powerpoint/2010/main" val="1571344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fr-FR" dirty="0"/>
              <a:t>Modifiez le style du titre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extLst>
      <p:ext uri="{BB962C8B-B14F-4D97-AF65-F5344CB8AC3E}">
        <p14:creationId xmlns:p14="http://schemas.microsoft.com/office/powerpoint/2010/main" val="242414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ontent 16">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6724994" cy="1104900"/>
          </a:xfrm>
          <a:prstGeom prst="rect">
            <a:avLst/>
          </a:prstGeom>
        </p:spPr>
        <p:txBody>
          <a:bodyPr/>
          <a:lstStyle/>
          <a:p>
            <a:r>
              <a:rPr lang="fr-FR"/>
              <a:t>Modifiez le style du titre</a:t>
            </a:r>
            <a:endParaRPr lang="en-GB" dirty="0"/>
          </a:p>
        </p:txBody>
      </p:sp>
      <p:sp>
        <p:nvSpPr>
          <p:cNvPr id="9" name="Freeform 6"/>
          <p:cNvSpPr>
            <a:spLocks/>
          </p:cNvSpPr>
          <p:nvPr/>
        </p:nvSpPr>
        <p:spPr bwMode="auto">
          <a:xfrm>
            <a:off x="6441978" y="0"/>
            <a:ext cx="5750022" cy="5887322"/>
          </a:xfrm>
          <a:custGeom>
            <a:avLst/>
            <a:gdLst/>
            <a:ahLst/>
            <a:cxnLst>
              <a:cxn ang="0">
                <a:pos x="782" y="0"/>
              </a:cxn>
              <a:cxn ang="0">
                <a:pos x="2429" y="0"/>
              </a:cxn>
              <a:cxn ang="0">
                <a:pos x="2429" y="1457"/>
              </a:cxn>
              <a:cxn ang="0">
                <a:pos x="2429" y="1472"/>
              </a:cxn>
              <a:cxn ang="0">
                <a:pos x="2428" y="1482"/>
              </a:cxn>
              <a:cxn ang="0">
                <a:pos x="2388" y="1687"/>
              </a:cxn>
              <a:cxn ang="0">
                <a:pos x="2249" y="2084"/>
              </a:cxn>
              <a:cxn ang="0">
                <a:pos x="2122" y="2284"/>
              </a:cxn>
              <a:cxn ang="0">
                <a:pos x="2025" y="2379"/>
              </a:cxn>
              <a:cxn ang="0">
                <a:pos x="1819" y="2476"/>
              </a:cxn>
              <a:cxn ang="0">
                <a:pos x="1760" y="2484"/>
              </a:cxn>
              <a:cxn ang="0">
                <a:pos x="1699" y="2484"/>
              </a:cxn>
              <a:cxn ang="0">
                <a:pos x="1690" y="2483"/>
              </a:cxn>
              <a:cxn ang="0">
                <a:pos x="1562" y="2459"/>
              </a:cxn>
              <a:cxn ang="0">
                <a:pos x="1554" y="2451"/>
              </a:cxn>
              <a:cxn ang="0">
                <a:pos x="1522" y="2378"/>
              </a:cxn>
              <a:cxn ang="0">
                <a:pos x="1415" y="2267"/>
              </a:cxn>
              <a:cxn ang="0">
                <a:pos x="1266" y="2168"/>
              </a:cxn>
              <a:cxn ang="0">
                <a:pos x="929" y="1993"/>
              </a:cxn>
              <a:cxn ang="0">
                <a:pos x="556" y="1797"/>
              </a:cxn>
              <a:cxn ang="0">
                <a:pos x="256" y="1586"/>
              </a:cxn>
              <a:cxn ang="0">
                <a:pos x="68" y="1358"/>
              </a:cxn>
              <a:cxn ang="0">
                <a:pos x="24" y="1256"/>
              </a:cxn>
              <a:cxn ang="0">
                <a:pos x="0" y="1129"/>
              </a:cxn>
              <a:cxn ang="0">
                <a:pos x="0" y="1060"/>
              </a:cxn>
              <a:cxn ang="0">
                <a:pos x="12" y="973"/>
              </a:cxn>
              <a:cxn ang="0">
                <a:pos x="112" y="718"/>
              </a:cxn>
              <a:cxn ang="0">
                <a:pos x="336" y="415"/>
              </a:cxn>
              <a:cxn ang="0">
                <a:pos x="730" y="43"/>
              </a:cxn>
              <a:cxn ang="0">
                <a:pos x="782" y="0"/>
              </a:cxn>
            </a:cxnLst>
            <a:rect l="0" t="0" r="r" b="b"/>
            <a:pathLst>
              <a:path w="2429" h="2484">
                <a:moveTo>
                  <a:pt x="782" y="0"/>
                </a:moveTo>
                <a:cubicBezTo>
                  <a:pt x="1331" y="0"/>
                  <a:pt x="1880" y="0"/>
                  <a:pt x="2429" y="0"/>
                </a:cubicBezTo>
                <a:cubicBezTo>
                  <a:pt x="2429" y="486"/>
                  <a:pt x="2429" y="971"/>
                  <a:pt x="2429" y="1457"/>
                </a:cubicBezTo>
                <a:cubicBezTo>
                  <a:pt x="2429" y="1462"/>
                  <a:pt x="2429" y="1467"/>
                  <a:pt x="2429" y="1472"/>
                </a:cubicBezTo>
                <a:cubicBezTo>
                  <a:pt x="2429" y="1476"/>
                  <a:pt x="2429" y="1479"/>
                  <a:pt x="2428" y="1482"/>
                </a:cubicBezTo>
                <a:cubicBezTo>
                  <a:pt x="2418" y="1551"/>
                  <a:pt x="2405" y="1619"/>
                  <a:pt x="2388" y="1687"/>
                </a:cubicBezTo>
                <a:cubicBezTo>
                  <a:pt x="2355" y="1824"/>
                  <a:pt x="2312" y="1957"/>
                  <a:pt x="2249" y="2084"/>
                </a:cubicBezTo>
                <a:cubicBezTo>
                  <a:pt x="2214" y="2155"/>
                  <a:pt x="2171" y="2222"/>
                  <a:pt x="2122" y="2284"/>
                </a:cubicBezTo>
                <a:cubicBezTo>
                  <a:pt x="2093" y="2319"/>
                  <a:pt x="2061" y="2351"/>
                  <a:pt x="2025" y="2379"/>
                </a:cubicBezTo>
                <a:cubicBezTo>
                  <a:pt x="1964" y="2427"/>
                  <a:pt x="1896" y="2461"/>
                  <a:pt x="1819" y="2476"/>
                </a:cubicBezTo>
                <a:cubicBezTo>
                  <a:pt x="1799" y="2480"/>
                  <a:pt x="1779" y="2481"/>
                  <a:pt x="1760" y="2484"/>
                </a:cubicBezTo>
                <a:cubicBezTo>
                  <a:pt x="1740" y="2484"/>
                  <a:pt x="1719" y="2484"/>
                  <a:pt x="1699" y="2484"/>
                </a:cubicBezTo>
                <a:cubicBezTo>
                  <a:pt x="1696" y="2484"/>
                  <a:pt x="1693" y="2483"/>
                  <a:pt x="1690" y="2483"/>
                </a:cubicBezTo>
                <a:cubicBezTo>
                  <a:pt x="1647" y="2480"/>
                  <a:pt x="1604" y="2471"/>
                  <a:pt x="1562" y="2459"/>
                </a:cubicBezTo>
                <a:cubicBezTo>
                  <a:pt x="1558" y="2457"/>
                  <a:pt x="1555" y="2455"/>
                  <a:pt x="1554" y="2451"/>
                </a:cubicBezTo>
                <a:cubicBezTo>
                  <a:pt x="1549" y="2424"/>
                  <a:pt x="1537" y="2400"/>
                  <a:pt x="1522" y="2378"/>
                </a:cubicBezTo>
                <a:cubicBezTo>
                  <a:pt x="1494" y="2334"/>
                  <a:pt x="1455" y="2300"/>
                  <a:pt x="1415" y="2267"/>
                </a:cubicBezTo>
                <a:cubicBezTo>
                  <a:pt x="1369" y="2229"/>
                  <a:pt x="1317" y="2198"/>
                  <a:pt x="1266" y="2168"/>
                </a:cubicBezTo>
                <a:cubicBezTo>
                  <a:pt x="1156" y="2105"/>
                  <a:pt x="1042" y="2050"/>
                  <a:pt x="929" y="1993"/>
                </a:cubicBezTo>
                <a:cubicBezTo>
                  <a:pt x="803" y="1930"/>
                  <a:pt x="677" y="1868"/>
                  <a:pt x="556" y="1797"/>
                </a:cubicBezTo>
                <a:cubicBezTo>
                  <a:pt x="450" y="1734"/>
                  <a:pt x="348" y="1667"/>
                  <a:pt x="256" y="1586"/>
                </a:cubicBezTo>
                <a:cubicBezTo>
                  <a:pt x="181" y="1520"/>
                  <a:pt x="115" y="1447"/>
                  <a:pt x="68" y="1358"/>
                </a:cubicBezTo>
                <a:cubicBezTo>
                  <a:pt x="50" y="1325"/>
                  <a:pt x="35" y="1292"/>
                  <a:pt x="24" y="1256"/>
                </a:cubicBezTo>
                <a:cubicBezTo>
                  <a:pt x="11" y="1215"/>
                  <a:pt x="2" y="1173"/>
                  <a:pt x="0" y="1129"/>
                </a:cubicBezTo>
                <a:cubicBezTo>
                  <a:pt x="0" y="1106"/>
                  <a:pt x="0" y="1083"/>
                  <a:pt x="0" y="1060"/>
                </a:cubicBezTo>
                <a:cubicBezTo>
                  <a:pt x="1" y="1031"/>
                  <a:pt x="6" y="1002"/>
                  <a:pt x="12" y="973"/>
                </a:cubicBezTo>
                <a:cubicBezTo>
                  <a:pt x="30" y="883"/>
                  <a:pt x="67" y="799"/>
                  <a:pt x="112" y="718"/>
                </a:cubicBezTo>
                <a:cubicBezTo>
                  <a:pt x="175" y="608"/>
                  <a:pt x="252" y="509"/>
                  <a:pt x="336" y="415"/>
                </a:cubicBezTo>
                <a:cubicBezTo>
                  <a:pt x="456" y="280"/>
                  <a:pt x="591" y="159"/>
                  <a:pt x="730" y="43"/>
                </a:cubicBezTo>
                <a:cubicBezTo>
                  <a:pt x="748" y="29"/>
                  <a:pt x="766" y="15"/>
                  <a:pt x="782" y="0"/>
                </a:cubicBezTo>
                <a:close/>
              </a:path>
            </a:pathLst>
          </a:custGeom>
          <a:solidFill>
            <a:schemeClr val="accent5"/>
          </a:solidFill>
          <a:ln w="9525">
            <a:solidFill>
              <a:schemeClr val="accent5"/>
            </a:solid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0"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2" name="Picture Placeholder 17">
            <a:extLst>
              <a:ext uri="{FF2B5EF4-FFF2-40B4-BE49-F238E27FC236}">
                <a16:creationId xmlns:a16="http://schemas.microsoft.com/office/drawing/2014/main" xmlns=""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r>
              <a:rPr lang="fr-FR" dirty="0"/>
              <a:t>Cliquez sur l'icône pour ajouter une image</a:t>
            </a:r>
            <a:endParaRPr lang="pt-PT" dirty="0"/>
          </a:p>
        </p:txBody>
      </p:sp>
      <p:sp>
        <p:nvSpPr>
          <p:cNvPr id="13"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1919898"/>
            <a:ext cx="4123375" cy="4016445"/>
          </a:xfrm>
          <a:prstGeom prst="rect">
            <a:avLst/>
          </a:prstGeom>
        </p:spPr>
        <p:txBody>
          <a:bodyPr>
            <a:noAutofit/>
          </a:bodyPr>
          <a:lstStyle>
            <a:lvl1pPr>
              <a:lnSpc>
                <a:spcPct val="1000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4083704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ontent 17">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577" name="think-cell Slide" r:id="rId4" imgW="360" imgH="360" progId="">
                  <p:embed/>
                </p:oleObj>
              </mc:Choice>
              <mc:Fallback>
                <p:oleObj name="think-cell Slide" r:id="rId4" imgW="360" imgH="360" progId="">
                  <p:embed/>
                  <p:pic>
                    <p:nvPicPr>
                      <p:cNvPr id="11" name="Object 1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reeform 6"/>
          <p:cNvSpPr>
            <a:spLocks/>
          </p:cNvSpPr>
          <p:nvPr/>
        </p:nvSpPr>
        <p:spPr bwMode="auto">
          <a:xfrm>
            <a:off x="6258848" y="0"/>
            <a:ext cx="5933152" cy="2073918"/>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4"/>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227349" y="-1"/>
            <a:ext cx="5975743" cy="1865871"/>
          </a:xfrm>
          <a:prstGeom prst="rect">
            <a:avLst/>
          </a:prstGeom>
        </p:spPr>
        <p:txBody>
          <a:bodyPr/>
          <a:lstStyle/>
          <a:p>
            <a:r>
              <a:rPr lang="fr-FR"/>
              <a:t>Modifiez le style du titre</a:t>
            </a:r>
            <a:endParaRPr lang="en-GB" dirty="0"/>
          </a:p>
        </p:txBody>
      </p:sp>
      <p:sp>
        <p:nvSpPr>
          <p:cNvPr id="13"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4"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5" name="Text Placeholder 7">
            <a:extLst>
              <a:ext uri="{FF2B5EF4-FFF2-40B4-BE49-F238E27FC236}">
                <a16:creationId xmlns:a16="http://schemas.microsoft.com/office/drawing/2014/main" xmlns=""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7"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227349" y="2085518"/>
            <a:ext cx="5988100" cy="4286253"/>
          </a:xfrm>
          <a:prstGeom prst="rect">
            <a:avLst/>
          </a:prstGeom>
        </p:spPr>
        <p:txBody>
          <a:bodyPr>
            <a:noAutofit/>
          </a:bodyPr>
          <a:lstStyle>
            <a:lvl1pPr>
              <a:lnSpc>
                <a:spcPct val="100000"/>
              </a:lnSpc>
              <a:defRPr sz="18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Tree>
    <p:extLst>
      <p:ext uri="{BB962C8B-B14F-4D97-AF65-F5344CB8AC3E}">
        <p14:creationId xmlns:p14="http://schemas.microsoft.com/office/powerpoint/2010/main" val="2698564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2601"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1128000" y="12267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1128000" y="1912986"/>
            <a:ext cx="3708401"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1128000" y="25934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1128000" y="327678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1128000" y="39601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1128000" y="464788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1128000" y="53268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1128000" y="600837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 name="Round Single Corner Rectangle 2"/>
          <p:cNvSpPr/>
          <p:nvPr/>
        </p:nvSpPr>
        <p:spPr>
          <a:xfrm>
            <a:off x="11208000" y="0"/>
            <a:ext cx="864000" cy="693000"/>
          </a:xfrm>
          <a:prstGeom prst="round1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20776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wo columns">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9" y="404814"/>
            <a:ext cx="10944596" cy="865055"/>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11664324" y="6555759"/>
            <a:ext cx="362065" cy="215444"/>
          </a:xfrm>
          <a:prstGeom prst="rect">
            <a:avLst/>
          </a:prstGeom>
        </p:spPr>
        <p:txBody>
          <a:bodyPr wrap="none" lIns="91438" tIns="45719" rIns="91438" bIns="45719">
            <a:spAutoFit/>
          </a:bodyPr>
          <a:lstStyle/>
          <a:p>
            <a:pPr algn="r" defTabSz="914377"/>
            <a:fld id="{0502E5A9-B53C-401E-A0E0-4A359BB0A9E5}" type="slidenum">
              <a:rPr lang="en-US" sz="800">
                <a:solidFill>
                  <a:prstClr val="black">
                    <a:lumMod val="50000"/>
                    <a:lumOff val="50000"/>
                  </a:prstClr>
                </a:solidFill>
                <a:cs typeface="Verdana" panose="020B0604030504040204" pitchFamily="34" charset="0"/>
              </a:rPr>
              <a:pPr algn="r" defTabSz="914377"/>
              <a:t>‹#›</a:t>
            </a:fld>
            <a:endParaRPr lang="en-US" sz="800" dirty="0">
              <a:solidFill>
                <a:prstClr val="black">
                  <a:lumMod val="50000"/>
                  <a:lumOff val="50000"/>
                </a:prstClr>
              </a:solidFill>
              <a:cs typeface="Verdana" panose="020B060403050404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xmlns="" id="{834ADCB4-BFB1-450D-8F6D-64217F4CD92C}"/>
              </a:ext>
            </a:extLst>
          </p:cNvPr>
          <p:cNvSpPr/>
          <p:nvPr/>
        </p:nvSpPr>
        <p:spPr>
          <a:xfrm>
            <a:off x="3411379" y="6555759"/>
            <a:ext cx="2223687" cy="219456"/>
          </a:xfrm>
          <a:prstGeom prst="rect">
            <a:avLst/>
          </a:prstGeom>
        </p:spPr>
        <p:txBody>
          <a:bodyPr wrap="none" lIns="0" tIns="0" rIns="0" bIns="0" anchor="ctr">
            <a:noAutofit/>
          </a:bodyPr>
          <a:lstStyle/>
          <a:p>
            <a:pPr defTabSz="914377"/>
            <a:r>
              <a:rPr lang="en-US" sz="800" dirty="0">
                <a:solidFill>
                  <a:srgbClr val="EDEDED">
                    <a:lumMod val="50000"/>
                  </a:srgbClr>
                </a:solidFill>
                <a:cs typeface="Verdana" panose="020B0604030504040204" pitchFamily="34" charset="0"/>
              </a:rPr>
              <a:t>© 2017 Capgemini. All rights reserved.</a:t>
            </a:r>
          </a:p>
        </p:txBody>
      </p:sp>
    </p:spTree>
    <p:extLst>
      <p:ext uri="{BB962C8B-B14F-4D97-AF65-F5344CB8AC3E}">
        <p14:creationId xmlns:p14="http://schemas.microsoft.com/office/powerpoint/2010/main" val="10251025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9324107" y="6555758"/>
            <a:ext cx="2223686" cy="219456"/>
          </a:xfrm>
          <a:prstGeom prst="rect">
            <a:avLst/>
          </a:prstGeom>
        </p:spPr>
        <p:txBody>
          <a:bodyPr/>
          <a:lstStyle/>
          <a:p>
            <a:r>
              <a:rPr lang="en-US"/>
              <a:t>© 2018 Capgemini. All rights reserved.</a:t>
            </a:r>
            <a:endParaRPr lang="en-US" dirty="0"/>
          </a:p>
        </p:txBody>
      </p:sp>
      <p:sp>
        <p:nvSpPr>
          <p:cNvPr id="7" name="Slide Number Placeholder 6"/>
          <p:cNvSpPr>
            <a:spLocks noGrp="1"/>
          </p:cNvSpPr>
          <p:nvPr>
            <p:ph type="sldNum" sz="quarter" idx="12"/>
          </p:nvPr>
        </p:nvSpPr>
        <p:spPr>
          <a:xfrm>
            <a:off x="11784013" y="6555758"/>
            <a:ext cx="123754" cy="215444"/>
          </a:xfrm>
          <a:prstGeom prst="rect">
            <a:avLst/>
          </a:prstGeom>
        </p:spPr>
        <p:txBody>
          <a:bodyPr/>
          <a:lstStyle/>
          <a:p>
            <a:fld id="{DD205EFF-948D-4AF6-B54C-65639188FB5F}" type="slidenum">
              <a:rPr lang="en-US" smtClean="0"/>
              <a:pPr/>
              <a:t>‹#›</a:t>
            </a:fld>
            <a:endParaRPr lang="en-US" dirty="0"/>
          </a:p>
        </p:txBody>
      </p:sp>
    </p:spTree>
    <p:extLst>
      <p:ext uri="{BB962C8B-B14F-4D97-AF65-F5344CB8AC3E}">
        <p14:creationId xmlns:p14="http://schemas.microsoft.com/office/powerpoint/2010/main" val="3874028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E94103CC-22C5-4F38-9B77-3524E8A553F9}"/>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4" y="79029"/>
            <a:ext cx="6857997" cy="6699938"/>
          </a:xfrm>
          <a:prstGeom prst="rect">
            <a:avLst/>
          </a:prstGeom>
        </p:spPr>
      </p:pic>
      <p:sp>
        <p:nvSpPr>
          <p:cNvPr id="50" name="Text Placeholder 7">
            <a:extLst>
              <a:ext uri="{FF2B5EF4-FFF2-40B4-BE49-F238E27FC236}">
                <a16:creationId xmlns:a16="http://schemas.microsoft.com/office/drawing/2014/main" xmlns="" id="{4E956B68-B273-4648-AC4B-C9A05A745160}"/>
              </a:ext>
            </a:extLst>
          </p:cNvPr>
          <p:cNvSpPr>
            <a:spLocks noGrp="1"/>
          </p:cNvSpPr>
          <p:nvPr>
            <p:ph type="body" sz="quarter" idx="32" hasCustomPrompt="1"/>
          </p:nvPr>
        </p:nvSpPr>
        <p:spPr>
          <a:xfrm>
            <a:off x="1847529" y="2708920"/>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xmlns="" id="{F12D7C74-E8A0-4A7D-95DA-A14111669514}"/>
              </a:ext>
            </a:extLst>
          </p:cNvPr>
          <p:cNvSpPr>
            <a:spLocks noGrp="1"/>
          </p:cNvSpPr>
          <p:nvPr>
            <p:ph type="body" sz="quarter" idx="33" hasCustomPrompt="1"/>
          </p:nvPr>
        </p:nvSpPr>
        <p:spPr>
          <a:xfrm>
            <a:off x="1847529" y="3645024"/>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xmlns="" id="{4212BD44-DEDF-4B08-8824-204652F9616E}"/>
              </a:ext>
            </a:extLst>
          </p:cNvPr>
          <p:cNvSpPr>
            <a:spLocks noGrp="1"/>
          </p:cNvSpPr>
          <p:nvPr>
            <p:ph type="pic" sz="quarter" idx="10"/>
          </p:nvPr>
        </p:nvSpPr>
        <p:spPr>
          <a:xfrm>
            <a:off x="6553201" y="2060577"/>
            <a:ext cx="4910138" cy="2722563"/>
          </a:xfrm>
          <a:prstGeom prst="rect">
            <a:avLst/>
          </a:prstGeom>
        </p:spPr>
        <p:txBody>
          <a:bodyPr anchor="ctr"/>
          <a:lstStyle>
            <a:lvl1pPr algn="ctr">
              <a:defRPr/>
            </a:lvl1pPr>
          </a:lstStyle>
          <a:p>
            <a:r>
              <a:rPr lang="en-US"/>
              <a:t>Click icon to add picture</a:t>
            </a:r>
            <a:endParaRPr lang="pt-PT"/>
          </a:p>
        </p:txBody>
      </p:sp>
      <p:sp>
        <p:nvSpPr>
          <p:cNvPr id="52" name="Text Placeholder 7">
            <a:extLst>
              <a:ext uri="{FF2B5EF4-FFF2-40B4-BE49-F238E27FC236}">
                <a16:creationId xmlns:a16="http://schemas.microsoft.com/office/drawing/2014/main" xmlns="" id="{92D6AE9D-467E-46C0-B32B-79A9B07CDD13}"/>
              </a:ext>
            </a:extLst>
          </p:cNvPr>
          <p:cNvSpPr>
            <a:spLocks noGrp="1"/>
          </p:cNvSpPr>
          <p:nvPr>
            <p:ph type="body" sz="quarter" idx="34" hasCustomPrompt="1"/>
          </p:nvPr>
        </p:nvSpPr>
        <p:spPr>
          <a:xfrm>
            <a:off x="1847529" y="4630276"/>
            <a:ext cx="3312368" cy="720080"/>
          </a:xfrm>
          <a:prstGeom prst="rect">
            <a:avLst/>
          </a:prstGeom>
        </p:spPr>
        <p:txBody>
          <a:bodyPr anchor="ctr">
            <a:noAutofit/>
          </a:bodyPr>
          <a:lstStyle>
            <a:lvl1pPr marL="0" marR="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sz="130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pic>
        <p:nvPicPr>
          <p:cNvPr id="9" name="Graphic 4">
            <a:extLst>
              <a:ext uri="{FF2B5EF4-FFF2-40B4-BE49-F238E27FC236}">
                <a16:creationId xmlns:a16="http://schemas.microsoft.com/office/drawing/2014/main" xmlns="" id="{D67A1EFD-D78D-4138-B2FE-E0A098B59C34}"/>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20" y="164829"/>
            <a:ext cx="424356" cy="459624"/>
          </a:xfrm>
          <a:prstGeom prst="rect">
            <a:avLst/>
          </a:prstGeom>
        </p:spPr>
      </p:pic>
      <p:cxnSp>
        <p:nvCxnSpPr>
          <p:cNvPr id="11"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11695849" y="6555758"/>
            <a:ext cx="330540" cy="192360"/>
          </a:xfrm>
          <a:prstGeom prst="rect">
            <a:avLst/>
          </a:prstGeom>
        </p:spPr>
        <p:txBody>
          <a:bodyPr wrap="none">
            <a:spAutoFit/>
          </a:bodyPr>
          <a:lstStyle/>
          <a:p>
            <a:pPr algn="r" defTabSz="957756"/>
            <a:fld id="{0502E5A9-B53C-401E-A0E0-4A359BB0A9E5}" type="slidenum">
              <a:rPr lang="en-US" sz="650" smtClean="0">
                <a:solidFill>
                  <a:prstClr val="white"/>
                </a:solidFill>
                <a:cs typeface="Arial" panose="020B0604020202020204" pitchFamily="34" charset="0"/>
              </a:rPr>
              <a:pPr algn="r" defTabSz="957756"/>
              <a:t>‹#›</a:t>
            </a:fld>
            <a:endParaRPr lang="en-US" sz="650" dirty="0">
              <a:solidFill>
                <a:prstClr val="white"/>
              </a:solidFill>
              <a:cs typeface="Arial" panose="020B0604020202020204" pitchFamily="34" charset="0"/>
            </a:endParaRPr>
          </a:p>
        </p:txBody>
      </p:sp>
      <p:sp>
        <p:nvSpPr>
          <p:cNvPr id="14"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428267328"/>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xmlns="" id="{7D1DC75A-C7A4-44A4-B19C-D445335545B0}"/>
              </a:ext>
            </a:extLst>
          </p:cNvPr>
          <p:cNvSpPr>
            <a:spLocks noGrp="1"/>
          </p:cNvSpPr>
          <p:nvPr>
            <p:ph type="body" sz="quarter" idx="11" hasCustomPrompt="1"/>
          </p:nvPr>
        </p:nvSpPr>
        <p:spPr>
          <a:xfrm>
            <a:off x="407990" y="2204866"/>
            <a:ext cx="3618859" cy="2924629"/>
          </a:xfrm>
          <a:prstGeom prst="rect">
            <a:avLst/>
          </a:prstGeom>
        </p:spPr>
        <p:txBody>
          <a:bodyPr lIns="0" tIns="0" rIns="0" bIns="0" anchor="b">
            <a:normAutofit/>
          </a:bodyPr>
          <a:lstStyle>
            <a:lvl1pPr>
              <a:lnSpc>
                <a:spcPts val="5038"/>
              </a:lnSpc>
              <a:defRPr sz="4388">
                <a:solidFill>
                  <a:srgbClr val="2C004B"/>
                </a:solidFill>
              </a:defRPr>
            </a:lvl1pPr>
            <a:lvl2pPr marL="371475" indent="0">
              <a:lnSpc>
                <a:spcPts val="5038"/>
              </a:lnSpc>
              <a:buNone/>
              <a:defRPr sz="4388">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xmlns="" id="{563879A0-0979-491A-8758-371BB7AD935B}"/>
              </a:ext>
            </a:extLst>
          </p:cNvPr>
          <p:cNvSpPr>
            <a:spLocks noGrp="1"/>
          </p:cNvSpPr>
          <p:nvPr>
            <p:ph type="body" sz="quarter" idx="12" hasCustomPrompt="1"/>
          </p:nvPr>
        </p:nvSpPr>
        <p:spPr>
          <a:xfrm>
            <a:off x="407990" y="5273460"/>
            <a:ext cx="3618859" cy="675820"/>
          </a:xfrm>
          <a:prstGeom prst="rect">
            <a:avLst/>
          </a:prstGeom>
        </p:spPr>
        <p:txBody>
          <a:bodyPr lIns="0" tIns="0" rIns="0" bIns="0">
            <a:normAutofit/>
          </a:bodyPr>
          <a:lstStyle>
            <a:lvl1pPr>
              <a:lnSpc>
                <a:spcPts val="1463"/>
              </a:lnSpc>
              <a:defRPr sz="1300">
                <a:solidFill>
                  <a:srgbClr val="2C004B"/>
                </a:solidFill>
              </a:defRPr>
            </a:lvl1pPr>
            <a:lvl2pPr marL="371475" indent="0">
              <a:buNone/>
              <a:defRPr sz="1463">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xmlns="" id="{A76958A6-8FB1-445D-BB17-D619DC39E089}"/>
              </a:ext>
            </a:extLst>
          </p:cNvPr>
          <p:cNvGrpSpPr/>
          <p:nvPr/>
        </p:nvGrpSpPr>
        <p:grpSpPr>
          <a:xfrm>
            <a:off x="3461853" y="0"/>
            <a:ext cx="8730148" cy="6858000"/>
            <a:chOff x="3461852" y="0"/>
            <a:chExt cx="8730148" cy="6858000"/>
          </a:xfrm>
        </p:grpSpPr>
        <p:sp>
          <p:nvSpPr>
            <p:cNvPr id="12" name="Freeform: Shape 11">
              <a:extLst>
                <a:ext uri="{FF2B5EF4-FFF2-40B4-BE49-F238E27FC236}">
                  <a16:creationId xmlns:a16="http://schemas.microsoft.com/office/drawing/2014/main" xmlns=""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3" name="Freeform 10">
              <a:extLst>
                <a:ext uri="{FF2B5EF4-FFF2-40B4-BE49-F238E27FC236}">
                  <a16:creationId xmlns:a16="http://schemas.microsoft.com/office/drawing/2014/main" xmlns=""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14" name="Freeform 11">
              <a:extLst>
                <a:ext uri="{FF2B5EF4-FFF2-40B4-BE49-F238E27FC236}">
                  <a16:creationId xmlns:a16="http://schemas.microsoft.com/office/drawing/2014/main" xmlns=""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grpSp>
      <p:sp>
        <p:nvSpPr>
          <p:cNvPr id="8" name="Retângulo 43">
            <a:extLst>
              <a:ext uri="{FF2B5EF4-FFF2-40B4-BE49-F238E27FC236}">
                <a16:creationId xmlns:a16="http://schemas.microsoft.com/office/drawing/2014/main" xmlns="" id="{834ADCB4-BFB1-450D-8F6D-64217F4CD92C}"/>
              </a:ext>
            </a:extLst>
          </p:cNvPr>
          <p:cNvSpPr/>
          <p:nvPr/>
        </p:nvSpPr>
        <p:spPr>
          <a:xfrm>
            <a:off x="9496659" y="6555758"/>
            <a:ext cx="2223686" cy="219456"/>
          </a:xfrm>
          <a:prstGeom prst="rect">
            <a:avLst/>
          </a:prstGeom>
        </p:spPr>
        <p:txBody>
          <a:bodyPr wrap="none" lIns="0" tIns="0" rIns="0" bIns="0" anchor="ctr">
            <a:noAutofit/>
          </a:bodyPr>
          <a:lstStyle/>
          <a:p>
            <a:pPr defTabSz="957756"/>
            <a:r>
              <a:rPr lang="en-US" sz="650" dirty="0">
                <a:solidFill>
                  <a:prstClr val="white"/>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xmlns="" id="{25FC8637-25BD-4C09-AF25-56B4243DAB3D}"/>
              </a:ext>
            </a:extLst>
          </p:cNvPr>
          <p:cNvSpPr/>
          <p:nvPr/>
        </p:nvSpPr>
        <p:spPr>
          <a:xfrm>
            <a:off x="11695849" y="6555758"/>
            <a:ext cx="330540" cy="192360"/>
          </a:xfrm>
          <a:prstGeom prst="rect">
            <a:avLst/>
          </a:prstGeom>
        </p:spPr>
        <p:txBody>
          <a:bodyPr wrap="none">
            <a:spAutoFit/>
          </a:bodyPr>
          <a:lstStyle/>
          <a:p>
            <a:pPr algn="r" defTabSz="957756"/>
            <a:fld id="{0502E5A9-B53C-401E-A0E0-4A359BB0A9E5}" type="slidenum">
              <a:rPr lang="en-US" sz="650" smtClean="0">
                <a:solidFill>
                  <a:prstClr val="white"/>
                </a:solidFill>
                <a:cs typeface="Arial" panose="020B0604020202020204" pitchFamily="34" charset="0"/>
              </a:rPr>
              <a:pPr algn="r" defTabSz="957756"/>
              <a:t>‹#›</a:t>
            </a:fld>
            <a:endParaRPr lang="en-US" sz="650" dirty="0">
              <a:solidFill>
                <a:prstClr val="white"/>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Tree>
    <p:extLst>
      <p:ext uri="{BB962C8B-B14F-4D97-AF65-F5344CB8AC3E}">
        <p14:creationId xmlns:p14="http://schemas.microsoft.com/office/powerpoint/2010/main" val="1797205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800825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Grey">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544">
              <a:solidFill>
                <a:prstClr val="white"/>
              </a:solidFill>
            </a:endParaRPr>
          </a:p>
        </p:txBody>
      </p:sp>
      <p:sp>
        <p:nvSpPr>
          <p:cNvPr id="3"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456674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xmlns="" id="{7B710EB7-4E56-449A-B5D4-12A5A50A258D}"/>
              </a:ext>
            </a:extLst>
          </p:cNvPr>
          <p:cNvSpPr>
            <a:spLocks noGrp="1"/>
          </p:cNvSpPr>
          <p:nvPr>
            <p:ph type="body" sz="quarter" idx="14" hasCustomPrompt="1"/>
          </p:nvPr>
        </p:nvSpPr>
        <p:spPr>
          <a:xfrm>
            <a:off x="407987" y="1428077"/>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7" name="Chart Placeholder 16">
            <a:extLst>
              <a:ext uri="{FF2B5EF4-FFF2-40B4-BE49-F238E27FC236}">
                <a16:creationId xmlns:a16="http://schemas.microsoft.com/office/drawing/2014/main" xmlns="" id="{6093AB2F-A9E2-4259-8D2A-0E33C88FF1BC}"/>
              </a:ext>
            </a:extLst>
          </p:cNvPr>
          <p:cNvSpPr>
            <a:spLocks noGrp="1"/>
          </p:cNvSpPr>
          <p:nvPr>
            <p:ph type="chart" sz="quarter" idx="10"/>
          </p:nvPr>
        </p:nvSpPr>
        <p:spPr>
          <a:xfrm>
            <a:off x="407987" y="1824707"/>
            <a:ext cx="5543550" cy="1963738"/>
          </a:xfrm>
          <a:prstGeom prst="rect">
            <a:avLst/>
          </a:prstGeom>
        </p:spPr>
        <p:txBody>
          <a:bodyPr anchor="ctr"/>
          <a:lstStyle>
            <a:lvl1pPr algn="ctr">
              <a:defRPr/>
            </a:lvl1pPr>
          </a:lstStyle>
          <a:p>
            <a:r>
              <a:rPr lang="en-US"/>
              <a:t>Click icon to add chart</a:t>
            </a:r>
            <a:endParaRPr lang="pt-PT"/>
          </a:p>
        </p:txBody>
      </p:sp>
      <p:sp>
        <p:nvSpPr>
          <p:cNvPr id="18" name="Chart Placeholder 16">
            <a:extLst>
              <a:ext uri="{FF2B5EF4-FFF2-40B4-BE49-F238E27FC236}">
                <a16:creationId xmlns:a16="http://schemas.microsoft.com/office/drawing/2014/main" xmlns=""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a:t>Click icon to add chart</a:t>
            </a:r>
            <a:endParaRPr lang="pt-PT"/>
          </a:p>
        </p:txBody>
      </p:sp>
      <p:sp>
        <p:nvSpPr>
          <p:cNvPr id="22" name="Text Placeholder 4">
            <a:extLst>
              <a:ext uri="{FF2B5EF4-FFF2-40B4-BE49-F238E27FC236}">
                <a16:creationId xmlns:a16="http://schemas.microsoft.com/office/drawing/2014/main" xmlns="" id="{212267A8-F086-40EB-BC5F-D9FE81725052}"/>
              </a:ext>
            </a:extLst>
          </p:cNvPr>
          <p:cNvSpPr>
            <a:spLocks noGrp="1"/>
          </p:cNvSpPr>
          <p:nvPr>
            <p:ph type="body" sz="quarter" idx="15" hasCustomPrompt="1"/>
          </p:nvPr>
        </p:nvSpPr>
        <p:spPr>
          <a:xfrm>
            <a:off x="6240463" y="1412877"/>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12"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5" name="Text Placeholder 4">
            <a:extLst>
              <a:ext uri="{FF2B5EF4-FFF2-40B4-BE49-F238E27FC236}">
                <a16:creationId xmlns:a16="http://schemas.microsoft.com/office/drawing/2014/main" xmlns="" id="{7B710EB7-4E56-449A-B5D4-12A5A50A258D}"/>
              </a:ext>
            </a:extLst>
          </p:cNvPr>
          <p:cNvSpPr>
            <a:spLocks noGrp="1"/>
          </p:cNvSpPr>
          <p:nvPr>
            <p:ph type="body" sz="quarter" idx="16" hasCustomPrompt="1"/>
          </p:nvPr>
        </p:nvSpPr>
        <p:spPr>
          <a:xfrm>
            <a:off x="407987" y="4081449"/>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6" name="Chart Placeholder 16">
            <a:extLst>
              <a:ext uri="{FF2B5EF4-FFF2-40B4-BE49-F238E27FC236}">
                <a16:creationId xmlns:a16="http://schemas.microsoft.com/office/drawing/2014/main" xmlns="" id="{6093AB2F-A9E2-4259-8D2A-0E33C88FF1BC}"/>
              </a:ext>
            </a:extLst>
          </p:cNvPr>
          <p:cNvSpPr>
            <a:spLocks noGrp="1"/>
          </p:cNvSpPr>
          <p:nvPr>
            <p:ph type="chart" sz="quarter" idx="17"/>
          </p:nvPr>
        </p:nvSpPr>
        <p:spPr>
          <a:xfrm>
            <a:off x="407987" y="4478079"/>
            <a:ext cx="5543550" cy="1963738"/>
          </a:xfrm>
          <a:prstGeom prst="rect">
            <a:avLst/>
          </a:prstGeom>
        </p:spPr>
        <p:txBody>
          <a:bodyPr anchor="ctr"/>
          <a:lstStyle>
            <a:lvl1pPr algn="ctr">
              <a:defRPr/>
            </a:lvl1pPr>
          </a:lstStyle>
          <a:p>
            <a:r>
              <a:rPr lang="en-US"/>
              <a:t>Click icon to add chart</a:t>
            </a:r>
            <a:endParaRPr lang="pt-PT"/>
          </a:p>
        </p:txBody>
      </p:sp>
      <p:sp>
        <p:nvSpPr>
          <p:cNvPr id="27" name="Chart Placeholder 16">
            <a:extLst>
              <a:ext uri="{FF2B5EF4-FFF2-40B4-BE49-F238E27FC236}">
                <a16:creationId xmlns:a16="http://schemas.microsoft.com/office/drawing/2014/main" xmlns=""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a:t>Click icon to add chart</a:t>
            </a:r>
            <a:endParaRPr lang="pt-PT"/>
          </a:p>
        </p:txBody>
      </p:sp>
      <p:sp>
        <p:nvSpPr>
          <p:cNvPr id="28" name="Text Placeholder 4">
            <a:extLst>
              <a:ext uri="{FF2B5EF4-FFF2-40B4-BE49-F238E27FC236}">
                <a16:creationId xmlns:a16="http://schemas.microsoft.com/office/drawing/2014/main" xmlns="" id="{212267A8-F086-40EB-BC5F-D9FE81725052}"/>
              </a:ext>
            </a:extLst>
          </p:cNvPr>
          <p:cNvSpPr>
            <a:spLocks noGrp="1"/>
          </p:cNvSpPr>
          <p:nvPr>
            <p:ph type="body" sz="quarter" idx="19" hasCustomPrompt="1"/>
          </p:nvPr>
        </p:nvSpPr>
        <p:spPr>
          <a:xfrm>
            <a:off x="6240463" y="4066249"/>
            <a:ext cx="5543550" cy="412363"/>
          </a:xfrm>
          <a:prstGeom prst="rect">
            <a:avLst/>
          </a:prstGeom>
          <a:noFill/>
        </p:spPr>
        <p:txBody>
          <a:bodyPr anchor="b">
            <a:noAutofit/>
          </a:bodyPr>
          <a:lstStyle>
            <a:lvl1pPr algn="l">
              <a:lnSpc>
                <a:spcPts val="1463"/>
              </a:lnSpc>
              <a:defRPr sz="1300" b="0">
                <a:solidFill>
                  <a:schemeClr val="accent2"/>
                </a:solidFill>
              </a:defRPr>
            </a:lvl1pPr>
            <a:lvl2pPr>
              <a:defRPr sz="1138"/>
            </a:lvl2pPr>
            <a:lvl3pPr>
              <a:defRPr sz="975"/>
            </a:lvl3pPr>
            <a:lvl4pPr>
              <a:defRPr sz="894"/>
            </a:lvl4pPr>
            <a:lvl5pPr>
              <a:defRPr sz="894"/>
            </a:lvl5pPr>
          </a:lstStyle>
          <a:p>
            <a:pPr lvl="0"/>
            <a:r>
              <a:rPr lang="en-US" dirty="0"/>
              <a:t>Click to insert chart title</a:t>
            </a:r>
          </a:p>
        </p:txBody>
      </p:sp>
      <p:sp>
        <p:nvSpPr>
          <p:cNvPr id="29"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17998337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ntent 2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pic>
        <p:nvPicPr>
          <p:cNvPr id="10" name="Graphic 9">
            <a:extLst>
              <a:ext uri="{FF2B5EF4-FFF2-40B4-BE49-F238E27FC236}">
                <a16:creationId xmlns:a16="http://schemas.microsoft.com/office/drawing/2014/main" xmlns="" id="{DDCA2B41-0A1F-45C2-A74A-EB99E41096F1}"/>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l="81836" t="-4713" b="16530"/>
          <a:stretch/>
        </p:blipFill>
        <p:spPr>
          <a:xfrm>
            <a:off x="11491419" y="164829"/>
            <a:ext cx="424356" cy="459624"/>
          </a:xfrm>
          <a:prstGeom prst="rect">
            <a:avLst/>
          </a:prstGeom>
        </p:spPr>
      </p:pic>
      <p:sp>
        <p:nvSpPr>
          <p:cNvPr id="2" name="Titre 1"/>
          <p:cNvSpPr>
            <a:spLocks noGrp="1"/>
          </p:cNvSpPr>
          <p:nvPr>
            <p:ph type="title"/>
          </p:nvPr>
        </p:nvSpPr>
        <p:spPr>
          <a:xfrm>
            <a:off x="227349" y="0"/>
            <a:ext cx="11125236" cy="1104900"/>
          </a:xfrm>
        </p:spPr>
        <p:txBody>
          <a:bodyPr/>
          <a:lstStyle/>
          <a:p>
            <a:r>
              <a:rPr lang="fr-FR"/>
              <a:t>Modifiez le style du titre</a:t>
            </a:r>
            <a:endParaRPr lang="en-US" dirty="0"/>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2959851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xmlns="" id="{10113F8D-52D8-4246-B9BC-1A6D3EF8C72C}"/>
              </a:ext>
            </a:extLst>
          </p:cNvPr>
          <p:cNvPicPr>
            <a:picLocks noChangeAspect="1"/>
          </p:cNvPicPr>
          <p:nvPr/>
        </p:nvPicPr>
        <p:blipFill>
          <a:blip r:embed="rId2">
            <a:extLst>
              <a:ext uri="{96DAC541-7B7A-43D3-8B79-37D633B846F1}">
                <asvg:svgBlip xmlns:asvg="http://schemas.microsoft.com/office/drawing/2016/SVG/main" xmlns="" r:embed="rId3"/>
              </a:ext>
            </a:extLst>
          </a:blip>
          <a:srcRect b="25000"/>
          <a:stretch>
            <a:fillRect/>
          </a:stretch>
        </p:blipFill>
        <p:spPr>
          <a:xfrm>
            <a:off x="1"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742950" rtl="0" eaLnBrk="1" fontAlgn="auto" latinLnBrk="0" hangingPunct="1">
              <a:lnSpc>
                <a:spcPts val="1300"/>
              </a:lnSpc>
              <a:spcBef>
                <a:spcPts val="0"/>
              </a:spcBef>
              <a:spcAft>
                <a:spcPts val="488"/>
              </a:spcAft>
              <a:buClrTx/>
              <a:buSzTx/>
              <a:buFont typeface="Arial" panose="020B0604020202020204" pitchFamily="34" charset="0"/>
              <a:buNone/>
              <a:tabLs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marL="0" marR="0" lvl="0" indent="0" algn="l" defTabSz="742950" rtl="0" eaLnBrk="1" fontAlgn="auto" latinLnBrk="0" hangingPunct="1">
              <a:lnSpc>
                <a:spcPct val="100000"/>
              </a:lnSpc>
              <a:spcBef>
                <a:spcPts val="813"/>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2"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4"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5"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6"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300"/>
              </a:lnSpc>
              <a:spcBef>
                <a:spcPts val="0"/>
              </a:spcBef>
              <a:spcAft>
                <a:spcPts val="488"/>
              </a:spcAft>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8"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1" y="1381126"/>
            <a:ext cx="7494588" cy="5476875"/>
          </a:xfrm>
          <a:prstGeom prst="rect">
            <a:avLst/>
          </a:prstGeom>
        </p:spPr>
        <p:txBody>
          <a:bodyPr anchor="ctr"/>
          <a:lstStyle>
            <a:lvl1pPr algn="ctr">
              <a:defRPr/>
            </a:lvl1pPr>
          </a:lstStyle>
          <a:p>
            <a:r>
              <a:rPr lang="en-US"/>
              <a:t>Click icon to add picture</a:t>
            </a:r>
            <a:endParaRPr lang="pt-PT"/>
          </a:p>
        </p:txBody>
      </p:sp>
      <p:sp>
        <p:nvSpPr>
          <p:cNvPr id="1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5"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40381561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xmlns="" id="{45848EA7-8D7C-4A7B-9182-7C1202EDBFB1}"/>
              </a:ext>
            </a:extLst>
          </p:cNvPr>
          <p:cNvSpPr/>
          <p:nvPr/>
        </p:nvSpPr>
        <p:spPr>
          <a:xfrm>
            <a:off x="5550122" y="732976"/>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37" name="Text Placeholder 7">
            <a:extLst>
              <a:ext uri="{FF2B5EF4-FFF2-40B4-BE49-F238E27FC236}">
                <a16:creationId xmlns:a16="http://schemas.microsoft.com/office/drawing/2014/main" xmlns=""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8" name="Text Placeholder 7">
            <a:extLst>
              <a:ext uri="{FF2B5EF4-FFF2-40B4-BE49-F238E27FC236}">
                <a16:creationId xmlns:a16="http://schemas.microsoft.com/office/drawing/2014/main" xmlns=""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5" name="Text Placeholder 7">
            <a:extLst>
              <a:ext uri="{FF2B5EF4-FFF2-40B4-BE49-F238E27FC236}">
                <a16:creationId xmlns:a16="http://schemas.microsoft.com/office/drawing/2014/main" xmlns=""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1788"/>
              </a:lnSpc>
              <a:defRPr sz="1463"/>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36" name="Text Placeholder 7">
            <a:extLst>
              <a:ext uri="{FF2B5EF4-FFF2-40B4-BE49-F238E27FC236}">
                <a16:creationId xmlns:a16="http://schemas.microsoft.com/office/drawing/2014/main" xmlns=""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300"/>
              </a:lnSpc>
              <a:defRPr sz="1138"/>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0" name="Text Placeholder 7">
            <a:extLst>
              <a:ext uri="{FF2B5EF4-FFF2-40B4-BE49-F238E27FC236}">
                <a16:creationId xmlns:a16="http://schemas.microsoft.com/office/drawing/2014/main" xmlns="" id="{14E8646B-8451-4052-9B50-DB60E346C8FA}"/>
              </a:ext>
            </a:extLst>
          </p:cNvPr>
          <p:cNvSpPr>
            <a:spLocks noGrp="1"/>
          </p:cNvSpPr>
          <p:nvPr>
            <p:ph type="body" sz="quarter" idx="14" hasCustomPrompt="1"/>
          </p:nvPr>
        </p:nvSpPr>
        <p:spPr>
          <a:xfrm>
            <a:off x="7392144" y="5276723"/>
            <a:ext cx="4391870" cy="729525"/>
          </a:xfrm>
          <a:prstGeom prst="rect">
            <a:avLst/>
          </a:prstGeom>
        </p:spPr>
        <p:txBody>
          <a:bodyPr>
            <a:noAutofit/>
          </a:bodyPr>
          <a:lstStyle>
            <a:lvl1pPr algn="r">
              <a:lnSpc>
                <a:spcPts val="1463"/>
              </a:lnSpc>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Click to insert text</a:t>
            </a:r>
          </a:p>
        </p:txBody>
      </p:sp>
      <p:sp>
        <p:nvSpPr>
          <p:cNvPr id="43" name="Text Placeholder 42">
            <a:extLst>
              <a:ext uri="{FF2B5EF4-FFF2-40B4-BE49-F238E27FC236}">
                <a16:creationId xmlns:a16="http://schemas.microsoft.com/office/drawing/2014/main" xmlns="" id="{A06380E9-5885-470D-9428-A5F69B32620C}"/>
              </a:ext>
            </a:extLst>
          </p:cNvPr>
          <p:cNvSpPr>
            <a:spLocks noGrp="1"/>
          </p:cNvSpPr>
          <p:nvPr>
            <p:ph type="body" sz="quarter" idx="15" hasCustomPrompt="1"/>
          </p:nvPr>
        </p:nvSpPr>
        <p:spPr>
          <a:xfrm>
            <a:off x="7392144" y="4140766"/>
            <a:ext cx="4391870" cy="974725"/>
          </a:xfrm>
          <a:prstGeom prst="rect">
            <a:avLst/>
          </a:prstGeom>
        </p:spPr>
        <p:txBody>
          <a:bodyPr anchor="b">
            <a:noAutofit/>
          </a:bodyPr>
          <a:lstStyle>
            <a:lvl1pPr algn="r">
              <a:lnSpc>
                <a:spcPts val="2438"/>
              </a:lnSpc>
              <a:defRPr sz="2113">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2438"/>
              </a:lnSpc>
            </a:pPr>
            <a:r>
              <a:rPr lang="en-US" dirty="0"/>
              <a:t>Click to add title</a:t>
            </a:r>
            <a:endParaRPr lang="pt-PT" dirty="0"/>
          </a:p>
        </p:txBody>
      </p:sp>
      <p:sp>
        <p:nvSpPr>
          <p:cNvPr id="11" name="Retângulo 43">
            <a:extLst>
              <a:ext uri="{FF2B5EF4-FFF2-40B4-BE49-F238E27FC236}">
                <a16:creationId xmlns:a16="http://schemas.microsoft.com/office/drawing/2014/main" xmlns="" id="{25FC8637-25BD-4C09-AF25-56B4243DAB3D}"/>
              </a:ext>
            </a:extLst>
          </p:cNvPr>
          <p:cNvSpPr/>
          <p:nvPr/>
        </p:nvSpPr>
        <p:spPr>
          <a:xfrm>
            <a:off x="11695849" y="6555758"/>
            <a:ext cx="330540" cy="192360"/>
          </a:xfrm>
          <a:prstGeom prst="rect">
            <a:avLst/>
          </a:prstGeom>
        </p:spPr>
        <p:txBody>
          <a:bodyPr wrap="none">
            <a:spAutoFit/>
          </a:bodyPr>
          <a:lstStyle/>
          <a:p>
            <a:pPr algn="r" defTabSz="957756"/>
            <a:fld id="{0502E5A9-B53C-401E-A0E0-4A359BB0A9E5}" type="slidenum">
              <a:rPr lang="en-US" sz="650" smtClean="0">
                <a:solidFill>
                  <a:prstClr val="white"/>
                </a:solidFill>
                <a:cs typeface="Arial" panose="020B0604020202020204" pitchFamily="34" charset="0"/>
              </a:rPr>
              <a:pPr algn="r" defTabSz="957756"/>
              <a:t>‹#›</a:t>
            </a:fld>
            <a:endParaRPr lang="en-US" sz="650" dirty="0">
              <a:solidFill>
                <a:prstClr val="white"/>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4258904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p:nvSpPr>
        <p:spPr>
          <a:xfrm>
            <a:off x="0" y="2698314"/>
            <a:ext cx="6262142"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dirty="0">
              <a:solidFill>
                <a:prstClr val="white"/>
              </a:solidFill>
            </a:endParaRPr>
          </a:p>
        </p:txBody>
      </p:sp>
      <p:sp>
        <p:nvSpPr>
          <p:cNvPr id="36" name="Text Placeholder 30">
            <a:extLst>
              <a:ext uri="{FF2B5EF4-FFF2-40B4-BE49-F238E27FC236}">
                <a16:creationId xmlns:a16="http://schemas.microsoft.com/office/drawing/2014/main" xmlns="" id="{A694DB54-BE04-4A4E-A6EE-DAEE5E62E607}"/>
              </a:ext>
            </a:extLst>
          </p:cNvPr>
          <p:cNvSpPr>
            <a:spLocks noGrp="1"/>
          </p:cNvSpPr>
          <p:nvPr>
            <p:ph type="body" sz="quarter" idx="22" hasCustomPrompt="1"/>
          </p:nvPr>
        </p:nvSpPr>
        <p:spPr>
          <a:xfrm>
            <a:off x="8766494" y="1370347"/>
            <a:ext cx="3017520" cy="4684811"/>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xmlns="" id="{E2060C84-FD71-4961-82B4-7C268461CC65}"/>
              </a:ext>
            </a:extLst>
          </p:cNvPr>
          <p:cNvSpPr>
            <a:spLocks noGrp="1"/>
          </p:cNvSpPr>
          <p:nvPr>
            <p:ph type="body" sz="quarter" idx="21" hasCustomPrompt="1"/>
          </p:nvPr>
        </p:nvSpPr>
        <p:spPr>
          <a:xfrm>
            <a:off x="8766494" y="948201"/>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4">
            <a:extLst>
              <a:ext uri="{FF2B5EF4-FFF2-40B4-BE49-F238E27FC236}">
                <a16:creationId xmlns:a16="http://schemas.microsoft.com/office/drawing/2014/main" xmlns="" id="{2004AAFC-35BA-48A1-8C05-845440E48D80}"/>
              </a:ext>
            </a:extLst>
          </p:cNvPr>
          <p:cNvSpPr>
            <a:spLocks noGrp="1"/>
          </p:cNvSpPr>
          <p:nvPr>
            <p:ph type="body" sz="quarter" idx="18" hasCustomPrompt="1"/>
          </p:nvPr>
        </p:nvSpPr>
        <p:spPr>
          <a:xfrm>
            <a:off x="5395898" y="948201"/>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30" y="4963915"/>
            <a:ext cx="3296647" cy="331986"/>
          </a:xfrm>
          <a:prstGeom prst="rect">
            <a:avLst/>
          </a:prstGeom>
          <a:noFill/>
        </p:spPr>
        <p:txBody>
          <a:bodyPr anchor="ctr">
            <a:noAutofit/>
          </a:bodyPr>
          <a:lstStyle>
            <a:lvl1pPr algn="l">
              <a:defRPr sz="1300" b="1">
                <a:solidFill>
                  <a:schemeClr val="bg1"/>
                </a:solidFill>
              </a:defRPr>
            </a:lvl1pPr>
            <a:lvl2pPr>
              <a:defRPr sz="1138"/>
            </a:lvl2pPr>
            <a:lvl3pPr>
              <a:defRPr sz="975"/>
            </a:lvl3pPr>
            <a:lvl4pPr>
              <a:defRPr sz="894"/>
            </a:lvl4pPr>
            <a:lvl5pPr>
              <a:defRPr sz="894"/>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30" y="3601841"/>
            <a:ext cx="3296647" cy="412363"/>
          </a:xfrm>
          <a:prstGeom prst="rect">
            <a:avLst/>
          </a:prstGeom>
          <a:noFill/>
        </p:spPr>
        <p:txBody>
          <a:bodyPr anchor="ctr">
            <a:noAutofit/>
          </a:bodyPr>
          <a:lstStyle>
            <a:lvl1pPr algn="l">
              <a:spcAft>
                <a:spcPts val="0"/>
              </a:spcAft>
              <a:defRPr sz="1463" b="1">
                <a:solidFill>
                  <a:schemeClr val="bg1"/>
                </a:solidFill>
              </a:defRPr>
            </a:lvl1pPr>
            <a:lvl2pPr>
              <a:defRPr sz="1138"/>
            </a:lvl2pPr>
            <a:lvl3pPr>
              <a:defRPr sz="975"/>
            </a:lvl3pPr>
            <a:lvl4pPr>
              <a:defRPr sz="894"/>
            </a:lvl4pPr>
            <a:lvl5pPr>
              <a:defRPr sz="894"/>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2" y="4029586"/>
            <a:ext cx="3304144" cy="894840"/>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2" y="5286886"/>
            <a:ext cx="3297695" cy="713864"/>
          </a:xfrm>
          <a:prstGeom prst="rect">
            <a:avLst/>
          </a:prstGeom>
        </p:spPr>
        <p:txBody>
          <a:bodyPr>
            <a:noAutofit/>
          </a:bodyPr>
          <a:lstStyle>
            <a:lvl1pPr>
              <a:lnSpc>
                <a:spcPct val="100000"/>
              </a:lnSpc>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1138"/>
            </a:lvl5pPr>
          </a:lstStyle>
          <a:p>
            <a:pPr lvl="0"/>
            <a:r>
              <a:rPr lang="en-US" dirty="0"/>
              <a:t>Insert text</a:t>
            </a:r>
          </a:p>
        </p:txBody>
      </p:sp>
      <p:sp>
        <p:nvSpPr>
          <p:cNvPr id="31" name="Text Placeholder 30">
            <a:extLst>
              <a:ext uri="{FF2B5EF4-FFF2-40B4-BE49-F238E27FC236}">
                <a16:creationId xmlns:a16="http://schemas.microsoft.com/office/drawing/2014/main" xmlns=""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189607" marR="0" indent="-189607"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xmlns="" id="{C387DD03-5B9B-4915-A35C-BA24C495D5E3}"/>
              </a:ext>
            </a:extLst>
          </p:cNvPr>
          <p:cNvSpPr>
            <a:spLocks noGrp="1"/>
          </p:cNvSpPr>
          <p:nvPr>
            <p:ph type="body" sz="quarter" idx="19" hasCustomPrompt="1"/>
          </p:nvPr>
        </p:nvSpPr>
        <p:spPr>
          <a:xfrm>
            <a:off x="5406897" y="3683544"/>
            <a:ext cx="3017520" cy="412363"/>
          </a:xfrm>
          <a:prstGeom prst="rect">
            <a:avLst/>
          </a:prstGeom>
          <a:noFill/>
        </p:spPr>
        <p:txBody>
          <a:bodyPr anchor="ctr">
            <a:normAutofit/>
          </a:bodyPr>
          <a:lstStyle>
            <a:lvl1pPr algn="l">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30">
            <a:extLst>
              <a:ext uri="{FF2B5EF4-FFF2-40B4-BE49-F238E27FC236}">
                <a16:creationId xmlns:a16="http://schemas.microsoft.com/office/drawing/2014/main" xmlns=""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32172" marR="0" indent="-232172" algn="l" defTabSz="742950" rtl="0" eaLnBrk="1" fontAlgn="auto" latinLnBrk="0" hangingPunct="1">
              <a:lnSpc>
                <a:spcPct val="90000"/>
              </a:lnSpc>
              <a:spcBef>
                <a:spcPts val="813"/>
              </a:spcBef>
              <a:spcAft>
                <a:spcPts val="0"/>
              </a:spcAft>
              <a:buClr>
                <a:schemeClr val="accent5"/>
              </a:buClr>
              <a:buSzTx/>
              <a:buFont typeface="Wingdings" panose="05000000000000000000" pitchFamily="2" charset="2"/>
              <a:buChar char="§"/>
              <a:tabLst/>
              <a:defRPr sz="1138"/>
            </a:lvl1pPr>
          </a:lstStyle>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r>
              <a:rPr lang="en-US" dirty="0"/>
              <a:t>Click to insert bullet point</a:t>
            </a:r>
          </a:p>
          <a:p>
            <a:pPr marL="232172" marR="0" lvl="0" indent="-232172" algn="l" defTabSz="742950" rtl="0" eaLnBrk="1" fontAlgn="auto" latinLnBrk="0" hangingPunct="1">
              <a:lnSpc>
                <a:spcPct val="90000"/>
              </a:lnSpc>
              <a:spcBef>
                <a:spcPts val="813"/>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xmlns="" id="{1EFB3510-D39A-47CF-8191-109DDF9E53D5}"/>
              </a:ext>
            </a:extLst>
          </p:cNvPr>
          <p:cNvSpPr/>
          <p:nvPr/>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4"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70A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3509018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443981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544">
              <a:solidFill>
                <a:prstClr val="white"/>
              </a:solidFill>
            </a:endParaRPr>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1625"/>
              </a:lnSpc>
              <a:spcAft>
                <a:spcPts val="1463"/>
              </a:spcAft>
              <a:defRPr sz="1300">
                <a:solidFill>
                  <a:schemeClr val="bg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9"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2438"/>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p:nvSpPr>
        <p:spPr>
          <a:xfrm>
            <a:off x="11695849" y="6555758"/>
            <a:ext cx="330540" cy="192360"/>
          </a:xfrm>
          <a:prstGeom prst="rect">
            <a:avLst/>
          </a:prstGeom>
        </p:spPr>
        <p:txBody>
          <a:bodyPr wrap="none">
            <a:spAutoFit/>
          </a:bodyPr>
          <a:lstStyle/>
          <a:p>
            <a:pPr algn="r" defTabSz="957756"/>
            <a:fld id="{0502E5A9-B53C-401E-A0E0-4A359BB0A9E5}" type="slidenum">
              <a:rPr lang="en-US" sz="650" smtClean="0">
                <a:solidFill>
                  <a:prstClr val="white"/>
                </a:solidFill>
                <a:cs typeface="Arial" panose="020B0604020202020204" pitchFamily="34" charset="0"/>
              </a:rPr>
              <a:pPr algn="r" defTabSz="957756"/>
              <a:t>‹#›</a:t>
            </a:fld>
            <a:endParaRPr lang="en-US" sz="650" dirty="0">
              <a:solidFill>
                <a:prstClr val="white"/>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prstClr val="white"/>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prstClr val="white"/>
                </a:solidFill>
                <a:cs typeface="Arial" panose="020B0604020202020204" pitchFamily="34" charset="0"/>
              </a:rPr>
              <a:t>Presentation Title | Author | Date</a:t>
            </a:r>
          </a:p>
        </p:txBody>
      </p:sp>
    </p:spTree>
    <p:extLst>
      <p:ext uri="{BB962C8B-B14F-4D97-AF65-F5344CB8AC3E}">
        <p14:creationId xmlns:p14="http://schemas.microsoft.com/office/powerpoint/2010/main" val="2691247014"/>
      </p:ext>
    </p:extLst>
  </p:cSld>
  <p:clrMapOvr>
    <a:masterClrMapping/>
  </p:clrMapOvr>
  <p:extLst mod="1">
    <p:ext uri="{DCECCB84-F9BA-43D5-87BE-67443E8EF086}">
      <p15:sldGuideLst xmlns:p15="http://schemas.microsoft.com/office/powerpoint/2012/main">
        <p15:guide id="4294967295" orient="horz" pos="255">
          <p15:clr>
            <a:srgbClr val="FBAE40"/>
          </p15:clr>
        </p15:guide>
        <p15:guide id="4294967295" pos="257">
          <p15:clr>
            <a:srgbClr val="FBAE40"/>
          </p15:clr>
        </p15:guide>
        <p15:guide id="4294967295" pos="687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2010608"/>
            <a:ext cx="5543551" cy="4442581"/>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6" y="2010606"/>
            <a:ext cx="5516444" cy="4441372"/>
          </a:xfrm>
          <a:prstGeom prst="rect">
            <a:avLst/>
          </a:prstGeom>
        </p:spPr>
        <p:txBody>
          <a:bodyPr>
            <a:noAutofit/>
          </a:bodyPr>
          <a:lstStyle>
            <a:lvl1pPr>
              <a:lnSpc>
                <a:spcPct val="100000"/>
              </a:lnSpc>
              <a:defRPr sz="1138">
                <a:solidFill>
                  <a:schemeClr val="tx1"/>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8" y="1420990"/>
            <a:ext cx="5543551"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6" y="1420990"/>
            <a:ext cx="5516444" cy="438494"/>
          </a:xfrm>
          <a:prstGeom prst="rect">
            <a:avLst/>
          </a:prstGeom>
        </p:spPr>
        <p:txBody>
          <a:bodyPr>
            <a:noAutofit/>
          </a:bodyPr>
          <a:lstStyle>
            <a:lvl1pPr>
              <a:lnSpc>
                <a:spcPts val="1788"/>
              </a:lnSpc>
              <a:defRPr sz="1463" b="0">
                <a:solidFill>
                  <a:srgbClr val="12ABDB"/>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2438"/>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116867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79F1DAD-5BB1-4142-B838-01DB99370135}"/>
              </a:ext>
            </a:extLst>
          </p:cNvPr>
          <p:cNvSpPr/>
          <p:nvPr/>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dirty="0">
              <a:solidFill>
                <a:prstClr val="white"/>
              </a:solidFill>
            </a:endParaRPr>
          </a:p>
        </p:txBody>
      </p:sp>
      <p:sp>
        <p:nvSpPr>
          <p:cNvPr id="9"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426489"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4">
            <a:extLst>
              <a:ext uri="{FF2B5EF4-FFF2-40B4-BE49-F238E27FC236}">
                <a16:creationId xmlns:a16="http://schemas.microsoft.com/office/drawing/2014/main" xmlns="" id="{8D6FD04F-776D-4BC2-9828-DC149A95B778}"/>
              </a:ext>
            </a:extLst>
          </p:cNvPr>
          <p:cNvSpPr>
            <a:spLocks noGrp="1"/>
          </p:cNvSpPr>
          <p:nvPr>
            <p:ph type="body" sz="quarter" idx="27" hasCustomPrompt="1"/>
          </p:nvPr>
        </p:nvSpPr>
        <p:spPr>
          <a:xfrm>
            <a:off x="8217854"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9" name="Text Placeholder 4">
            <a:extLst>
              <a:ext uri="{FF2B5EF4-FFF2-40B4-BE49-F238E27FC236}">
                <a16:creationId xmlns:a16="http://schemas.microsoft.com/office/drawing/2014/main" xmlns="" id="{5A2CDF95-9D29-4775-8BEF-90BC5372B782}"/>
              </a:ext>
            </a:extLst>
          </p:cNvPr>
          <p:cNvSpPr>
            <a:spLocks noGrp="1"/>
          </p:cNvSpPr>
          <p:nvPr>
            <p:ph type="body" sz="quarter" idx="29" hasCustomPrompt="1"/>
          </p:nvPr>
        </p:nvSpPr>
        <p:spPr>
          <a:xfrm>
            <a:off x="4322172" y="1423339"/>
            <a:ext cx="3566160" cy="412363"/>
          </a:xfrm>
          <a:prstGeom prst="rect">
            <a:avLst/>
          </a:prstGeom>
          <a:noFill/>
        </p:spPr>
        <p:txBody>
          <a:bodyPr anchor="ctr">
            <a:noAutofit/>
          </a:bodyPr>
          <a:lstStyle>
            <a:lvl1pPr algn="l">
              <a:defRPr sz="1463" b="0">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41" name="Text Placeholder 4">
            <a:extLst>
              <a:ext uri="{FF2B5EF4-FFF2-40B4-BE49-F238E27FC236}">
                <a16:creationId xmlns:a16="http://schemas.microsoft.com/office/drawing/2014/main" xmlns="" id="{6012FFDA-311F-429E-998E-F6E6B0A7186E}"/>
              </a:ext>
            </a:extLst>
          </p:cNvPr>
          <p:cNvSpPr>
            <a:spLocks noGrp="1"/>
          </p:cNvSpPr>
          <p:nvPr>
            <p:ph type="body" sz="quarter" idx="31" hasCustomPrompt="1"/>
          </p:nvPr>
        </p:nvSpPr>
        <p:spPr>
          <a:xfrm>
            <a:off x="407988" y="4231998"/>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426489"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4322172"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8217854" y="1866557"/>
            <a:ext cx="3566160"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426488" y="4674189"/>
            <a:ext cx="11357525" cy="1799211"/>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6756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0"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1992761" y="1556793"/>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xmlns="" id="{9228FC83-C11D-47F2-8BDE-B10D125E5E87}"/>
              </a:ext>
            </a:extLst>
          </p:cNvPr>
          <p:cNvSpPr>
            <a:spLocks noGrp="1"/>
          </p:cNvSpPr>
          <p:nvPr>
            <p:ph type="body" sz="quarter" idx="36" hasCustomPrompt="1"/>
          </p:nvPr>
        </p:nvSpPr>
        <p:spPr>
          <a:xfrm>
            <a:off x="1992761" y="3320915"/>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xmlns="" id="{9228FC83-C11D-47F2-8BDE-B10D125E5E87}"/>
              </a:ext>
            </a:extLst>
          </p:cNvPr>
          <p:cNvSpPr>
            <a:spLocks noGrp="1"/>
          </p:cNvSpPr>
          <p:nvPr>
            <p:ph type="body" sz="quarter" idx="37" hasCustomPrompt="1"/>
          </p:nvPr>
        </p:nvSpPr>
        <p:spPr>
          <a:xfrm>
            <a:off x="1992761" y="5085036"/>
            <a:ext cx="9791253" cy="1368152"/>
          </a:xfrm>
          <a:prstGeom prst="rect">
            <a:avLst/>
          </a:prstGeom>
        </p:spPr>
        <p:txBody>
          <a:bodyPr anchor="ctr">
            <a:noAutofit/>
          </a:bodyPr>
          <a:lstStyle>
            <a:lvl1pPr>
              <a:lnSpc>
                <a:spcPts val="1788"/>
              </a:lnSpc>
              <a:defRPr sz="1463">
                <a:solidFill>
                  <a:schemeClr val="tx1"/>
                </a:solidFill>
              </a:defRPr>
            </a:lvl1pPr>
            <a:lvl2pPr marL="188317" indent="-184448">
              <a:lnSpc>
                <a:spcPts val="1463"/>
              </a:lnSpc>
              <a:defRPr sz="1300">
                <a:solidFill>
                  <a:schemeClr val="tx1"/>
                </a:solidFill>
              </a:defRPr>
            </a:lvl2pPr>
            <a:lvl3pPr marL="376634" indent="-188317">
              <a:lnSpc>
                <a:spcPts val="1300"/>
              </a:lnSpc>
              <a:defRPr sz="1138">
                <a:solidFill>
                  <a:schemeClr val="tx1"/>
                </a:solidFill>
              </a:defRPr>
            </a:lvl3pPr>
            <a:lvl4pPr marL="554633" indent="-177998">
              <a:lnSpc>
                <a:spcPts val="1138"/>
              </a:lnSpc>
              <a:defRPr sz="975">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xmlns="" id="{F55AA728-28C9-4E2C-9F9C-ED1CE98A5CDA}"/>
              </a:ext>
            </a:extLst>
          </p:cNvPr>
          <p:cNvGrpSpPr>
            <a:grpSpLocks noChangeAspect="1"/>
          </p:cNvGrpSpPr>
          <p:nvPr/>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xmlns=""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19" name="Freeform 6">
              <a:extLst>
                <a:ext uri="{FF2B5EF4-FFF2-40B4-BE49-F238E27FC236}">
                  <a16:creationId xmlns:a16="http://schemas.microsoft.com/office/drawing/2014/main" xmlns=""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20" name="Freeform 7">
              <a:extLst>
                <a:ext uri="{FF2B5EF4-FFF2-40B4-BE49-F238E27FC236}">
                  <a16:creationId xmlns:a16="http://schemas.microsoft.com/office/drawing/2014/main" xmlns=""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21" name="Freeform 8">
              <a:extLst>
                <a:ext uri="{FF2B5EF4-FFF2-40B4-BE49-F238E27FC236}">
                  <a16:creationId xmlns:a16="http://schemas.microsoft.com/office/drawing/2014/main" xmlns=""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22" name="Freeform 9">
              <a:extLst>
                <a:ext uri="{FF2B5EF4-FFF2-40B4-BE49-F238E27FC236}">
                  <a16:creationId xmlns:a16="http://schemas.microsoft.com/office/drawing/2014/main" xmlns=""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grpSp>
      <p:grpSp>
        <p:nvGrpSpPr>
          <p:cNvPr id="23" name="Group 30">
            <a:extLst>
              <a:ext uri="{FF2B5EF4-FFF2-40B4-BE49-F238E27FC236}">
                <a16:creationId xmlns:a16="http://schemas.microsoft.com/office/drawing/2014/main" xmlns="" id="{A10900A1-B639-4F4D-B2A8-3302F49771BD}"/>
              </a:ext>
            </a:extLst>
          </p:cNvPr>
          <p:cNvGrpSpPr>
            <a:grpSpLocks noChangeAspect="1"/>
          </p:cNvGrpSpPr>
          <p:nvPr/>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xmlns=""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25" name="Freeform 32">
              <a:extLst>
                <a:ext uri="{FF2B5EF4-FFF2-40B4-BE49-F238E27FC236}">
                  <a16:creationId xmlns:a16="http://schemas.microsoft.com/office/drawing/2014/main" xmlns=""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26" name="Freeform 33">
              <a:extLst>
                <a:ext uri="{FF2B5EF4-FFF2-40B4-BE49-F238E27FC236}">
                  <a16:creationId xmlns:a16="http://schemas.microsoft.com/office/drawing/2014/main" xmlns=""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30" name="Freeform 34">
              <a:extLst>
                <a:ext uri="{FF2B5EF4-FFF2-40B4-BE49-F238E27FC236}">
                  <a16:creationId xmlns:a16="http://schemas.microsoft.com/office/drawing/2014/main" xmlns=""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31" name="Freeform 35">
              <a:extLst>
                <a:ext uri="{FF2B5EF4-FFF2-40B4-BE49-F238E27FC236}">
                  <a16:creationId xmlns:a16="http://schemas.microsoft.com/office/drawing/2014/main" xmlns=""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grpSp>
      <p:grpSp>
        <p:nvGrpSpPr>
          <p:cNvPr id="32" name="Group 12">
            <a:extLst>
              <a:ext uri="{FF2B5EF4-FFF2-40B4-BE49-F238E27FC236}">
                <a16:creationId xmlns:a16="http://schemas.microsoft.com/office/drawing/2014/main" xmlns="" id="{B03705AC-ADA5-4143-92DC-8EE15523316C}"/>
              </a:ext>
            </a:extLst>
          </p:cNvPr>
          <p:cNvGrpSpPr>
            <a:grpSpLocks noChangeAspect="1"/>
          </p:cNvGrpSpPr>
          <p:nvPr/>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xmlns=""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34" name="Freeform 14">
              <a:extLst>
                <a:ext uri="{FF2B5EF4-FFF2-40B4-BE49-F238E27FC236}">
                  <a16:creationId xmlns:a16="http://schemas.microsoft.com/office/drawing/2014/main" xmlns=""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35" name="Freeform 15">
              <a:extLst>
                <a:ext uri="{FF2B5EF4-FFF2-40B4-BE49-F238E27FC236}">
                  <a16:creationId xmlns:a16="http://schemas.microsoft.com/office/drawing/2014/main" xmlns=""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sp>
          <p:nvSpPr>
            <p:cNvPr id="36" name="Freeform 16">
              <a:extLst>
                <a:ext uri="{FF2B5EF4-FFF2-40B4-BE49-F238E27FC236}">
                  <a16:creationId xmlns:a16="http://schemas.microsoft.com/office/drawing/2014/main" xmlns=""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7756"/>
              <a:endParaRPr lang="pt-PT" sz="1544">
                <a:solidFill>
                  <a:srgbClr val="000000"/>
                </a:solidFill>
              </a:endParaRPr>
            </a:p>
          </p:txBody>
        </p:sp>
      </p:grpSp>
    </p:spTree>
    <p:extLst>
      <p:ext uri="{BB962C8B-B14F-4D97-AF65-F5344CB8AC3E}">
        <p14:creationId xmlns:p14="http://schemas.microsoft.com/office/powerpoint/2010/main" val="41523366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xmlns="" id="{55C88D47-86DF-4336-A768-786DBD0060C8}"/>
              </a:ext>
            </a:extLst>
          </p:cNvPr>
          <p:cNvSpPr/>
          <p:nvPr/>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38" name="Chart Placeholder 29">
            <a:extLst>
              <a:ext uri="{FF2B5EF4-FFF2-40B4-BE49-F238E27FC236}">
                <a16:creationId xmlns:a16="http://schemas.microsoft.com/office/drawing/2014/main" xmlns="" id="{6F232C89-BD5F-4CA7-A3AA-F6F1576CFE6E}"/>
              </a:ext>
            </a:extLst>
          </p:cNvPr>
          <p:cNvSpPr>
            <a:spLocks noGrp="1"/>
          </p:cNvSpPr>
          <p:nvPr>
            <p:ph type="chart" sz="quarter" idx="39"/>
          </p:nvPr>
        </p:nvSpPr>
        <p:spPr>
          <a:xfrm>
            <a:off x="6601524" y="2032335"/>
            <a:ext cx="1728192" cy="1617453"/>
          </a:xfrm>
          <a:prstGeom prst="rect">
            <a:avLst/>
          </a:prstGeom>
        </p:spPr>
        <p:txBody>
          <a:bodyPr anchor="ctr"/>
          <a:lstStyle>
            <a:lvl1pPr algn="ctr">
              <a:defRPr/>
            </a:lvl1pPr>
          </a:lstStyle>
          <a:p>
            <a:r>
              <a:rPr lang="en-US"/>
              <a:t>Click icon to add chart</a:t>
            </a:r>
            <a:endParaRPr lang="pt-PT" dirty="0"/>
          </a:p>
        </p:txBody>
      </p:sp>
      <p:sp>
        <p:nvSpPr>
          <p:cNvPr id="33" name="Text Placeholder 7">
            <a:extLst>
              <a:ext uri="{FF2B5EF4-FFF2-40B4-BE49-F238E27FC236}">
                <a16:creationId xmlns:a16="http://schemas.microsoft.com/office/drawing/2014/main" xmlns="" id="{D9223961-F190-4765-ADD3-748B8A88C5A4}"/>
              </a:ext>
            </a:extLst>
          </p:cNvPr>
          <p:cNvSpPr>
            <a:spLocks noGrp="1"/>
          </p:cNvSpPr>
          <p:nvPr>
            <p:ph type="body" sz="quarter" idx="34" hasCustomPrompt="1"/>
          </p:nvPr>
        </p:nvSpPr>
        <p:spPr>
          <a:xfrm>
            <a:off x="911424"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0" name="Chart Placeholder 29">
            <a:extLst>
              <a:ext uri="{FF2B5EF4-FFF2-40B4-BE49-F238E27FC236}">
                <a16:creationId xmlns:a16="http://schemas.microsoft.com/office/drawing/2014/main" xmlns="" id="{667CB86F-C1D1-4D9A-BBD9-57EF8C95B524}"/>
              </a:ext>
            </a:extLst>
          </p:cNvPr>
          <p:cNvSpPr>
            <a:spLocks noGrp="1"/>
          </p:cNvSpPr>
          <p:nvPr>
            <p:ph type="chart" sz="quarter" idx="10"/>
          </p:nvPr>
        </p:nvSpPr>
        <p:spPr>
          <a:xfrm>
            <a:off x="1235460" y="2027572"/>
            <a:ext cx="1728192" cy="1617453"/>
          </a:xfrm>
          <a:prstGeom prst="rect">
            <a:avLst/>
          </a:prstGeom>
        </p:spPr>
        <p:txBody>
          <a:bodyPr anchor="ctr"/>
          <a:lstStyle>
            <a:lvl1pPr algn="ctr">
              <a:defRPr/>
            </a:lvl1pPr>
          </a:lstStyle>
          <a:p>
            <a:r>
              <a:rPr lang="en-US"/>
              <a:t>Click icon to add chart</a:t>
            </a:r>
            <a:endParaRPr lang="pt-PT" dirty="0"/>
          </a:p>
        </p:txBody>
      </p:sp>
      <p:sp>
        <p:nvSpPr>
          <p:cNvPr id="32" name="Text Placeholder 31">
            <a:extLst>
              <a:ext uri="{FF2B5EF4-FFF2-40B4-BE49-F238E27FC236}">
                <a16:creationId xmlns:a16="http://schemas.microsoft.com/office/drawing/2014/main" xmlns="" id="{B1204F05-191D-4ACA-AADF-FB43F1F07D83}"/>
              </a:ext>
            </a:extLst>
          </p:cNvPr>
          <p:cNvSpPr>
            <a:spLocks noGrp="1"/>
          </p:cNvSpPr>
          <p:nvPr>
            <p:ph type="body" sz="quarter" idx="11" hasCustomPrompt="1"/>
          </p:nvPr>
        </p:nvSpPr>
        <p:spPr>
          <a:xfrm>
            <a:off x="1702767" y="2708277"/>
            <a:ext cx="864842" cy="314325"/>
          </a:xfrm>
          <a:prstGeom prst="rect">
            <a:avLst/>
          </a:prstGeom>
        </p:spPr>
        <p:txBody>
          <a:bodyPr anchor="ctr">
            <a:noAutofit/>
          </a:bodyPr>
          <a:lstStyle>
            <a:lvl1pPr algn="ctr">
              <a:defRPr sz="1300" b="1"/>
            </a:lvl1pPr>
          </a:lstStyle>
          <a:p>
            <a:pPr lvl="0"/>
            <a:r>
              <a:rPr lang="pt-PT" dirty="0"/>
              <a:t>XX%</a:t>
            </a:r>
          </a:p>
        </p:txBody>
      </p:sp>
      <p:sp>
        <p:nvSpPr>
          <p:cNvPr id="34" name="Text Placeholder 7">
            <a:extLst>
              <a:ext uri="{FF2B5EF4-FFF2-40B4-BE49-F238E27FC236}">
                <a16:creationId xmlns:a16="http://schemas.microsoft.com/office/drawing/2014/main" xmlns="" id="{3F48228B-C831-497E-A26D-61A81F63E42B}"/>
              </a:ext>
            </a:extLst>
          </p:cNvPr>
          <p:cNvSpPr>
            <a:spLocks noGrp="1"/>
          </p:cNvSpPr>
          <p:nvPr>
            <p:ph type="body" sz="quarter" idx="35" hasCustomPrompt="1"/>
          </p:nvPr>
        </p:nvSpPr>
        <p:spPr>
          <a:xfrm>
            <a:off x="3594456"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5" name="Chart Placeholder 29">
            <a:extLst>
              <a:ext uri="{FF2B5EF4-FFF2-40B4-BE49-F238E27FC236}">
                <a16:creationId xmlns:a16="http://schemas.microsoft.com/office/drawing/2014/main" xmlns="" id="{D061EF55-20AF-4182-B722-C227F72A880B}"/>
              </a:ext>
            </a:extLst>
          </p:cNvPr>
          <p:cNvSpPr>
            <a:spLocks noGrp="1"/>
          </p:cNvSpPr>
          <p:nvPr>
            <p:ph type="chart" sz="quarter" idx="36"/>
          </p:nvPr>
        </p:nvSpPr>
        <p:spPr>
          <a:xfrm>
            <a:off x="3918492" y="2027572"/>
            <a:ext cx="1728192" cy="1617453"/>
          </a:xfrm>
          <a:prstGeom prst="rect">
            <a:avLst/>
          </a:prstGeom>
        </p:spPr>
        <p:txBody>
          <a:bodyPr anchor="ctr"/>
          <a:lstStyle>
            <a:lvl1pPr algn="ctr">
              <a:defRPr/>
            </a:lvl1pPr>
          </a:lstStyle>
          <a:p>
            <a:r>
              <a:rPr lang="en-US"/>
              <a:t>Click icon to add chart</a:t>
            </a:r>
            <a:endParaRPr lang="pt-PT" dirty="0"/>
          </a:p>
        </p:txBody>
      </p:sp>
      <p:sp>
        <p:nvSpPr>
          <p:cNvPr id="36" name="Text Placeholder 31">
            <a:extLst>
              <a:ext uri="{FF2B5EF4-FFF2-40B4-BE49-F238E27FC236}">
                <a16:creationId xmlns:a16="http://schemas.microsoft.com/office/drawing/2014/main" xmlns="" id="{E682B04D-D1A2-4B73-BDB4-D4FBD2A9BEF1}"/>
              </a:ext>
            </a:extLst>
          </p:cNvPr>
          <p:cNvSpPr>
            <a:spLocks noGrp="1"/>
          </p:cNvSpPr>
          <p:nvPr>
            <p:ph type="body" sz="quarter" idx="37" hasCustomPrompt="1"/>
          </p:nvPr>
        </p:nvSpPr>
        <p:spPr>
          <a:xfrm>
            <a:off x="4379764" y="2708277"/>
            <a:ext cx="864842" cy="314325"/>
          </a:xfrm>
          <a:prstGeom prst="rect">
            <a:avLst/>
          </a:prstGeom>
        </p:spPr>
        <p:txBody>
          <a:bodyPr anchor="ctr">
            <a:noAutofit/>
          </a:bodyPr>
          <a:lstStyle>
            <a:lvl1pPr algn="ctr">
              <a:defRPr sz="1300" b="1"/>
            </a:lvl1pPr>
          </a:lstStyle>
          <a:p>
            <a:pPr lvl="0"/>
            <a:r>
              <a:rPr lang="pt-PT" dirty="0"/>
              <a:t>XX%</a:t>
            </a:r>
          </a:p>
        </p:txBody>
      </p:sp>
      <p:sp>
        <p:nvSpPr>
          <p:cNvPr id="37" name="Text Placeholder 7">
            <a:extLst>
              <a:ext uri="{FF2B5EF4-FFF2-40B4-BE49-F238E27FC236}">
                <a16:creationId xmlns:a16="http://schemas.microsoft.com/office/drawing/2014/main" xmlns="" id="{3C81FA68-C8C6-4011-8666-EF35E85DCC96}"/>
              </a:ext>
            </a:extLst>
          </p:cNvPr>
          <p:cNvSpPr>
            <a:spLocks noGrp="1"/>
          </p:cNvSpPr>
          <p:nvPr>
            <p:ph type="body" sz="quarter" idx="38" hasCustomPrompt="1"/>
          </p:nvPr>
        </p:nvSpPr>
        <p:spPr>
          <a:xfrm>
            <a:off x="6277488"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39" name="Text Placeholder 31">
            <a:extLst>
              <a:ext uri="{FF2B5EF4-FFF2-40B4-BE49-F238E27FC236}">
                <a16:creationId xmlns:a16="http://schemas.microsoft.com/office/drawing/2014/main" xmlns="" id="{9EF5179D-59B1-44D7-BC86-E8A77DCFF84C}"/>
              </a:ext>
            </a:extLst>
          </p:cNvPr>
          <p:cNvSpPr>
            <a:spLocks noGrp="1"/>
          </p:cNvSpPr>
          <p:nvPr>
            <p:ph type="body" sz="quarter" idx="40" hasCustomPrompt="1"/>
          </p:nvPr>
        </p:nvSpPr>
        <p:spPr>
          <a:xfrm>
            <a:off x="7046763" y="2708277"/>
            <a:ext cx="864842" cy="314325"/>
          </a:xfrm>
          <a:prstGeom prst="rect">
            <a:avLst/>
          </a:prstGeom>
        </p:spPr>
        <p:txBody>
          <a:bodyPr anchor="ctr">
            <a:noAutofit/>
          </a:bodyPr>
          <a:lstStyle>
            <a:lvl1pPr algn="ctr">
              <a:defRPr sz="1300" b="1"/>
            </a:lvl1pPr>
          </a:lstStyle>
          <a:p>
            <a:pPr lvl="0"/>
            <a:r>
              <a:rPr lang="pt-PT" dirty="0"/>
              <a:t>XX%</a:t>
            </a:r>
          </a:p>
        </p:txBody>
      </p:sp>
      <p:sp>
        <p:nvSpPr>
          <p:cNvPr id="40" name="Chart Placeholder 29">
            <a:extLst>
              <a:ext uri="{FF2B5EF4-FFF2-40B4-BE49-F238E27FC236}">
                <a16:creationId xmlns:a16="http://schemas.microsoft.com/office/drawing/2014/main" xmlns="" id="{D076F0C2-9B62-4C55-88BD-5D8F3A4066E8}"/>
              </a:ext>
            </a:extLst>
          </p:cNvPr>
          <p:cNvSpPr>
            <a:spLocks noGrp="1"/>
          </p:cNvSpPr>
          <p:nvPr>
            <p:ph type="chart" sz="quarter" idx="41"/>
          </p:nvPr>
        </p:nvSpPr>
        <p:spPr>
          <a:xfrm>
            <a:off x="9284556" y="2032335"/>
            <a:ext cx="1728192" cy="1617453"/>
          </a:xfrm>
          <a:prstGeom prst="rect">
            <a:avLst/>
          </a:prstGeom>
        </p:spPr>
        <p:txBody>
          <a:bodyPr anchor="ctr"/>
          <a:lstStyle>
            <a:lvl1pPr algn="ctr">
              <a:defRPr/>
            </a:lvl1pPr>
          </a:lstStyle>
          <a:p>
            <a:r>
              <a:rPr lang="en-US"/>
              <a:t>Click icon to add chart</a:t>
            </a:r>
            <a:endParaRPr lang="pt-PT" dirty="0"/>
          </a:p>
        </p:txBody>
      </p:sp>
      <p:sp>
        <p:nvSpPr>
          <p:cNvPr id="41" name="Text Placeholder 7">
            <a:extLst>
              <a:ext uri="{FF2B5EF4-FFF2-40B4-BE49-F238E27FC236}">
                <a16:creationId xmlns:a16="http://schemas.microsoft.com/office/drawing/2014/main" xmlns="" id="{E7590D3D-14BD-4608-AB95-0952261EAA1C}"/>
              </a:ext>
            </a:extLst>
          </p:cNvPr>
          <p:cNvSpPr>
            <a:spLocks noGrp="1"/>
          </p:cNvSpPr>
          <p:nvPr>
            <p:ph type="body" sz="quarter" idx="42" hasCustomPrompt="1"/>
          </p:nvPr>
        </p:nvSpPr>
        <p:spPr>
          <a:xfrm>
            <a:off x="8960520" y="3717032"/>
            <a:ext cx="2376265" cy="720080"/>
          </a:xfrm>
          <a:prstGeom prst="rect">
            <a:avLst/>
          </a:prstGeom>
        </p:spPr>
        <p:txBody>
          <a:bodyPr>
            <a:noAutofit/>
          </a:bodyPr>
          <a:lstStyle>
            <a:lvl1pPr algn="ctr">
              <a:lnSpc>
                <a:spcPts val="1138"/>
              </a:lnSpc>
              <a:spcBef>
                <a:spcPts val="488"/>
              </a:spcBef>
              <a:defRPr sz="975"/>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42" name="Text Placeholder 31">
            <a:extLst>
              <a:ext uri="{FF2B5EF4-FFF2-40B4-BE49-F238E27FC236}">
                <a16:creationId xmlns:a16="http://schemas.microsoft.com/office/drawing/2014/main" xmlns="" id="{93DCB675-62E7-4926-98A4-F120ABA92EBF}"/>
              </a:ext>
            </a:extLst>
          </p:cNvPr>
          <p:cNvSpPr>
            <a:spLocks noGrp="1"/>
          </p:cNvSpPr>
          <p:nvPr>
            <p:ph type="body" sz="quarter" idx="43" hasCustomPrompt="1"/>
          </p:nvPr>
        </p:nvSpPr>
        <p:spPr>
          <a:xfrm>
            <a:off x="9751863" y="2708277"/>
            <a:ext cx="864842" cy="314325"/>
          </a:xfrm>
          <a:prstGeom prst="rect">
            <a:avLst/>
          </a:prstGeom>
        </p:spPr>
        <p:txBody>
          <a:bodyPr anchor="ctr">
            <a:noAutofit/>
          </a:bodyPr>
          <a:lstStyle>
            <a:lvl1pPr algn="ctr">
              <a:defRPr sz="1300" b="1"/>
            </a:lvl1pPr>
          </a:lstStyle>
          <a:p>
            <a:pPr lvl="0"/>
            <a:r>
              <a:rPr lang="pt-PT" dirty="0"/>
              <a:t>XX%</a:t>
            </a:r>
          </a:p>
        </p:txBody>
      </p:sp>
      <p:sp>
        <p:nvSpPr>
          <p:cNvPr id="43" name="Text Placeholder 7">
            <a:extLst>
              <a:ext uri="{FF2B5EF4-FFF2-40B4-BE49-F238E27FC236}">
                <a16:creationId xmlns:a16="http://schemas.microsoft.com/office/drawing/2014/main" xmlns="" id="{C70FC002-22B1-4B43-A640-05B3543D2B31}"/>
              </a:ext>
            </a:extLst>
          </p:cNvPr>
          <p:cNvSpPr>
            <a:spLocks noGrp="1"/>
          </p:cNvSpPr>
          <p:nvPr>
            <p:ph type="body" sz="quarter" idx="44" hasCustomPrompt="1"/>
          </p:nvPr>
        </p:nvSpPr>
        <p:spPr>
          <a:xfrm>
            <a:off x="1127447" y="5308653"/>
            <a:ext cx="1656185" cy="576064"/>
          </a:xfrm>
          <a:prstGeom prst="rect">
            <a:avLst/>
          </a:prstGeom>
        </p:spPr>
        <p:txBody>
          <a:bodyPr anchor="ctr">
            <a:noAutofit/>
          </a:bodyPr>
          <a:lstStyle>
            <a:lvl1pPr algn="ctr">
              <a:lnSpc>
                <a:spcPts val="2600"/>
              </a:lnSpc>
              <a:defRPr sz="2275" b="1">
                <a:solidFill>
                  <a:srgbClr val="2B0A3D"/>
                </a:solidFill>
              </a:defRPr>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xx%</a:t>
            </a:r>
          </a:p>
        </p:txBody>
      </p:sp>
      <p:sp>
        <p:nvSpPr>
          <p:cNvPr id="44" name="Text Placeholder 7">
            <a:extLst>
              <a:ext uri="{FF2B5EF4-FFF2-40B4-BE49-F238E27FC236}">
                <a16:creationId xmlns:a16="http://schemas.microsoft.com/office/drawing/2014/main" xmlns="" id="{8E1CE648-2FAE-4439-A1A4-5BE3863514F4}"/>
              </a:ext>
            </a:extLst>
          </p:cNvPr>
          <p:cNvSpPr>
            <a:spLocks noGrp="1"/>
          </p:cNvSpPr>
          <p:nvPr>
            <p:ph type="body" sz="quarter" idx="45" hasCustomPrompt="1"/>
          </p:nvPr>
        </p:nvSpPr>
        <p:spPr>
          <a:xfrm>
            <a:off x="2883396" y="5163114"/>
            <a:ext cx="8399412" cy="867147"/>
          </a:xfrm>
          <a:prstGeom prst="rect">
            <a:avLst/>
          </a:prstGeom>
        </p:spPr>
        <p:txBody>
          <a:bodyPr anchor="ctr">
            <a:noAutofit/>
          </a:bodyPr>
          <a:lstStyle>
            <a:lvl1pPr algn="l">
              <a:lnSpc>
                <a:spcPts val="1463"/>
              </a:lnSpc>
              <a:spcBef>
                <a:spcPts val="488"/>
              </a:spcBef>
              <a:defRPr sz="1300"/>
            </a:lvl1pPr>
            <a:lvl2pPr>
              <a:lnSpc>
                <a:spcPct val="100000"/>
              </a:lnSpc>
              <a:defRPr sz="975"/>
            </a:lvl2pPr>
            <a:lvl3pPr>
              <a:lnSpc>
                <a:spcPct val="100000"/>
              </a:lnSpc>
              <a:defRPr sz="975"/>
            </a:lvl3pPr>
            <a:lvl4pPr>
              <a:lnSpc>
                <a:spcPct val="100000"/>
              </a:lnSpc>
              <a:defRPr sz="975"/>
            </a:lvl4pPr>
            <a:lvl5pPr>
              <a:lnSpc>
                <a:spcPct val="100000"/>
              </a:lnSpc>
              <a:defRPr sz="975"/>
            </a:lvl5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0"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518280888"/>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xmlns="" id="{F28BC1D5-366F-454F-B964-C24C1497914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16200000">
            <a:off x="8823522" y="-1667562"/>
            <a:ext cx="1706401" cy="5030555"/>
          </a:xfrm>
          <a:prstGeom prst="rect">
            <a:avLst/>
          </a:prstGeom>
        </p:spPr>
      </p:pic>
      <p:sp>
        <p:nvSpPr>
          <p:cNvPr id="4" name="Rectangle 3">
            <a:extLst>
              <a:ext uri="{FF2B5EF4-FFF2-40B4-BE49-F238E27FC236}">
                <a16:creationId xmlns:a16="http://schemas.microsoft.com/office/drawing/2014/main" xmlns="" id="{9653C8D1-E525-4A1D-BA42-B310FCE0AA96}"/>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5" name="Rectangle 4">
            <a:extLst>
              <a:ext uri="{FF2B5EF4-FFF2-40B4-BE49-F238E27FC236}">
                <a16:creationId xmlns:a16="http://schemas.microsoft.com/office/drawing/2014/main" xmlns="" id="{5D624820-6891-4116-9EE3-E6D3B41D5557}"/>
              </a:ext>
            </a:extLst>
          </p:cNvPr>
          <p:cNvSpPr/>
          <p:nvPr/>
        </p:nvSpPr>
        <p:spPr>
          <a:xfrm>
            <a:off x="4333876"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6" name="Rectangle 5">
            <a:extLst>
              <a:ext uri="{FF2B5EF4-FFF2-40B4-BE49-F238E27FC236}">
                <a16:creationId xmlns:a16="http://schemas.microsoft.com/office/drawing/2014/main" xmlns="" id="{4ED1E18D-CB5A-40D2-9E0C-21B1DC24C582}"/>
              </a:ext>
            </a:extLst>
          </p:cNvPr>
          <p:cNvSpPr/>
          <p:nvPr/>
        </p:nvSpPr>
        <p:spPr>
          <a:xfrm>
            <a:off x="8259764"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31" name="Text Placeholder 4">
            <a:extLst>
              <a:ext uri="{FF2B5EF4-FFF2-40B4-BE49-F238E27FC236}">
                <a16:creationId xmlns:a16="http://schemas.microsoft.com/office/drawing/2014/main" xmlns="" id="{5714BE43-18D4-460E-A270-8F2FA1EB1FE6}"/>
              </a:ext>
            </a:extLst>
          </p:cNvPr>
          <p:cNvSpPr>
            <a:spLocks noGrp="1"/>
          </p:cNvSpPr>
          <p:nvPr>
            <p:ph type="body" sz="quarter" idx="13" hasCustomPrompt="1"/>
          </p:nvPr>
        </p:nvSpPr>
        <p:spPr>
          <a:xfrm>
            <a:off x="725016" y="3332370"/>
            <a:ext cx="2890194" cy="645047"/>
          </a:xfrm>
          <a:prstGeom prst="rect">
            <a:avLst/>
          </a:prstGeom>
          <a:noFill/>
        </p:spPr>
        <p:txBody>
          <a:bodyPr anchor="ctr">
            <a:noAutofit/>
          </a:bodyPr>
          <a:lstStyle>
            <a:lvl1pPr algn="l">
              <a:lnSpc>
                <a:spcPts val="1463"/>
              </a:lnSpc>
              <a:defRPr sz="1300" b="1">
                <a:solidFill>
                  <a:srgbClr val="12ABDB"/>
                </a:solidFill>
              </a:defRPr>
            </a:lvl1pPr>
            <a:lvl2pPr>
              <a:defRPr sz="1138"/>
            </a:lvl2pPr>
            <a:lvl3pPr>
              <a:defRPr sz="975"/>
            </a:lvl3pPr>
            <a:lvl4pPr>
              <a:defRPr sz="894"/>
            </a:lvl4pPr>
            <a:lvl5pPr>
              <a:defRPr sz="894"/>
            </a:lvl5pPr>
          </a:lstStyle>
          <a:p>
            <a:pPr lvl="0"/>
            <a:r>
              <a:rPr lang="en-US" dirty="0"/>
              <a:t>Click to insert title</a:t>
            </a:r>
          </a:p>
        </p:txBody>
      </p:sp>
      <p:sp>
        <p:nvSpPr>
          <p:cNvPr id="32" name="Text Placeholder 7">
            <a:extLst>
              <a:ext uri="{FF2B5EF4-FFF2-40B4-BE49-F238E27FC236}">
                <a16:creationId xmlns:a16="http://schemas.microsoft.com/office/drawing/2014/main" xmlns="" id="{DF3E2A1A-B668-4C6F-87C6-8F37A241C2C0}"/>
              </a:ext>
            </a:extLst>
          </p:cNvPr>
          <p:cNvSpPr>
            <a:spLocks noGrp="1"/>
          </p:cNvSpPr>
          <p:nvPr>
            <p:ph type="body" sz="quarter" idx="32" hasCustomPrompt="1"/>
          </p:nvPr>
        </p:nvSpPr>
        <p:spPr>
          <a:xfrm>
            <a:off x="725017" y="4079992"/>
            <a:ext cx="2874219" cy="1711208"/>
          </a:xfrm>
          <a:prstGeom prst="rect">
            <a:avLst/>
          </a:prstGeom>
        </p:spPr>
        <p:txBody>
          <a:bodyPr>
            <a:noAutofit/>
          </a:bodyPr>
          <a:lstStyle>
            <a:lvl1pPr>
              <a:lnSpc>
                <a:spcPct val="100000"/>
              </a:lnSpc>
              <a:defRPr sz="1138"/>
            </a:lvl1pPr>
            <a:lvl2pPr>
              <a:lnSpc>
                <a:spcPts val="1138"/>
              </a:lnSpc>
              <a:defRPr sz="975"/>
            </a:lvl2pPr>
            <a:lvl3pPr>
              <a:lnSpc>
                <a:spcPts val="1056"/>
              </a:lnSpc>
              <a:defRPr sz="894"/>
            </a:lvl3pPr>
            <a:lvl4pPr>
              <a:lnSpc>
                <a:spcPts val="975"/>
              </a:lnSpc>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A44485C3-4220-46B7-B1FC-AB2889C2B910}"/>
              </a:ext>
            </a:extLst>
          </p:cNvPr>
          <p:cNvSpPr>
            <a:spLocks noGrp="1"/>
          </p:cNvSpPr>
          <p:nvPr>
            <p:ph type="body" sz="quarter" idx="33" hasCustomPrompt="1"/>
          </p:nvPr>
        </p:nvSpPr>
        <p:spPr>
          <a:xfrm>
            <a:off x="4650904" y="3332370"/>
            <a:ext cx="2890194" cy="645047"/>
          </a:xfrm>
          <a:prstGeom prst="rect">
            <a:avLst/>
          </a:prstGeom>
          <a:noFill/>
        </p:spPr>
        <p:txBody>
          <a:bodyPr anchor="ctr">
            <a:noAutofit/>
          </a:bodyPr>
          <a:lstStyle>
            <a:lvl1pPr algn="l">
              <a:lnSpc>
                <a:spcPts val="1463"/>
              </a:lnSpc>
              <a:defRPr sz="1300" b="1">
                <a:solidFill>
                  <a:srgbClr val="FF304C"/>
                </a:solidFill>
              </a:defRPr>
            </a:lvl1pPr>
            <a:lvl2pPr>
              <a:defRPr sz="1138"/>
            </a:lvl2pPr>
            <a:lvl3pPr>
              <a:defRPr sz="975"/>
            </a:lvl3pPr>
            <a:lvl4pPr>
              <a:defRPr sz="894"/>
            </a:lvl4pPr>
            <a:lvl5pPr>
              <a:defRPr sz="894"/>
            </a:lvl5pPr>
          </a:lstStyle>
          <a:p>
            <a:pPr lvl="0"/>
            <a:r>
              <a:rPr lang="en-US" dirty="0"/>
              <a:t>Click to insert title</a:t>
            </a:r>
          </a:p>
        </p:txBody>
      </p:sp>
      <p:sp>
        <p:nvSpPr>
          <p:cNvPr id="35" name="Text Placeholder 4">
            <a:extLst>
              <a:ext uri="{FF2B5EF4-FFF2-40B4-BE49-F238E27FC236}">
                <a16:creationId xmlns:a16="http://schemas.microsoft.com/office/drawing/2014/main" xmlns="" id="{310CE3C3-B1E7-4F6F-B7BE-DF93DF2ACD74}"/>
              </a:ext>
            </a:extLst>
          </p:cNvPr>
          <p:cNvSpPr>
            <a:spLocks noGrp="1"/>
          </p:cNvSpPr>
          <p:nvPr>
            <p:ph type="body" sz="quarter" idx="35" hasCustomPrompt="1"/>
          </p:nvPr>
        </p:nvSpPr>
        <p:spPr>
          <a:xfrm>
            <a:off x="8576792" y="3332370"/>
            <a:ext cx="2890194" cy="645047"/>
          </a:xfrm>
          <a:prstGeom prst="rect">
            <a:avLst/>
          </a:prstGeom>
          <a:noFill/>
        </p:spPr>
        <p:txBody>
          <a:bodyPr anchor="ctr">
            <a:noAutofit/>
          </a:bodyPr>
          <a:lstStyle>
            <a:lvl1pPr algn="l">
              <a:lnSpc>
                <a:spcPts val="1463"/>
              </a:lnSpc>
              <a:defRPr sz="1300" b="1">
                <a:solidFill>
                  <a:srgbClr val="2C004B"/>
                </a:solidFill>
              </a:defRPr>
            </a:lvl1pPr>
            <a:lvl2pPr>
              <a:defRPr sz="1138"/>
            </a:lvl2pPr>
            <a:lvl3pPr>
              <a:defRPr sz="975"/>
            </a:lvl3pPr>
            <a:lvl4pPr>
              <a:defRPr sz="894"/>
            </a:lvl4pPr>
            <a:lvl5pPr>
              <a:defRPr sz="894"/>
            </a:lvl5pPr>
          </a:lstStyle>
          <a:p>
            <a:pPr lvl="0"/>
            <a:r>
              <a:rPr lang="en-US" dirty="0"/>
              <a:t>Click to insert title</a:t>
            </a:r>
          </a:p>
        </p:txBody>
      </p:sp>
      <p:sp>
        <p:nvSpPr>
          <p:cNvPr id="37" name="Text Placeholder 7">
            <a:extLst>
              <a:ext uri="{FF2B5EF4-FFF2-40B4-BE49-F238E27FC236}">
                <a16:creationId xmlns:a16="http://schemas.microsoft.com/office/drawing/2014/main" xmlns=""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300" b="1"/>
            </a:lvl1pPr>
            <a:lvl2pPr>
              <a:lnSpc>
                <a:spcPct val="100000"/>
              </a:lnSpc>
              <a:defRPr sz="1300"/>
            </a:lvl2pPr>
            <a:lvl3pPr>
              <a:lnSpc>
                <a:spcPct val="100000"/>
              </a:lnSpc>
              <a:defRPr sz="1300"/>
            </a:lvl3pPr>
            <a:lvl4pPr>
              <a:lnSpc>
                <a:spcPct val="100000"/>
              </a:lnSpc>
              <a:defRPr sz="1300"/>
            </a:lvl4pPr>
            <a:lvl5pPr>
              <a:lnSpc>
                <a:spcPct val="100000"/>
              </a:lnSpc>
              <a:defRPr sz="1300"/>
            </a:lvl5pPr>
          </a:lstStyle>
          <a:p>
            <a:pPr lvl="0"/>
            <a:r>
              <a:rPr lang="en-US" dirty="0"/>
              <a:t>Click to insert text</a:t>
            </a:r>
          </a:p>
        </p:txBody>
      </p:sp>
      <p:pic>
        <p:nvPicPr>
          <p:cNvPr id="15" name="Graphic 14">
            <a:extLst>
              <a:ext uri="{FF2B5EF4-FFF2-40B4-BE49-F238E27FC236}">
                <a16:creationId xmlns:a16="http://schemas.microsoft.com/office/drawing/2014/main" xmlns="" id="{CA70D5E4-F0EE-4368-A09C-60021E85A04E}"/>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20" y="164829"/>
            <a:ext cx="424356" cy="459624"/>
          </a:xfrm>
          <a:prstGeom prst="rect">
            <a:avLst/>
          </a:prstGeom>
        </p:spPr>
      </p:pic>
      <p:sp>
        <p:nvSpPr>
          <p:cNvPr id="26"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27"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xmlns="" id="{DF3E2A1A-B668-4C6F-87C6-8F37A241C2C0}"/>
              </a:ext>
            </a:extLst>
          </p:cNvPr>
          <p:cNvSpPr>
            <a:spLocks noGrp="1"/>
          </p:cNvSpPr>
          <p:nvPr>
            <p:ph type="body" sz="quarter" idx="38" hasCustomPrompt="1"/>
          </p:nvPr>
        </p:nvSpPr>
        <p:spPr>
          <a:xfrm>
            <a:off x="4666879" y="4079992"/>
            <a:ext cx="2874219" cy="1711208"/>
          </a:xfrm>
          <a:prstGeom prst="rect">
            <a:avLst/>
          </a:prstGeom>
        </p:spPr>
        <p:txBody>
          <a:bodyPr>
            <a:noAutofit/>
          </a:bodyPr>
          <a:lstStyle>
            <a:lvl1pPr>
              <a:lnSpc>
                <a:spcPct val="100000"/>
              </a:lnSpc>
              <a:defRPr sz="1138"/>
            </a:lvl1pPr>
            <a:lvl2pPr>
              <a:lnSpc>
                <a:spcPts val="1138"/>
              </a:lnSpc>
              <a:buClr>
                <a:schemeClr val="accent4"/>
              </a:buClr>
              <a:defRPr sz="975"/>
            </a:lvl2pPr>
            <a:lvl3pPr>
              <a:lnSpc>
                <a:spcPts val="1056"/>
              </a:lnSpc>
              <a:buClr>
                <a:schemeClr val="accent4"/>
              </a:buClr>
              <a:defRPr sz="894"/>
            </a:lvl3pPr>
            <a:lvl4pPr>
              <a:lnSpc>
                <a:spcPts val="975"/>
              </a:lnSpc>
              <a:buClr>
                <a:schemeClr val="accent4"/>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xmlns="" id="{DF3E2A1A-B668-4C6F-87C6-8F37A241C2C0}"/>
              </a:ext>
            </a:extLst>
          </p:cNvPr>
          <p:cNvSpPr>
            <a:spLocks noGrp="1"/>
          </p:cNvSpPr>
          <p:nvPr>
            <p:ph type="body" sz="quarter" idx="39" hasCustomPrompt="1"/>
          </p:nvPr>
        </p:nvSpPr>
        <p:spPr>
          <a:xfrm>
            <a:off x="8592767" y="4079992"/>
            <a:ext cx="2874219" cy="1711208"/>
          </a:xfrm>
          <a:prstGeom prst="rect">
            <a:avLst/>
          </a:prstGeom>
        </p:spPr>
        <p:txBody>
          <a:bodyPr>
            <a:noAutofit/>
          </a:bodyPr>
          <a:lstStyle>
            <a:lvl1pPr>
              <a:lnSpc>
                <a:spcPct val="100000"/>
              </a:lnSpc>
              <a:defRPr sz="1138"/>
            </a:lvl1pPr>
            <a:lvl2pPr>
              <a:lnSpc>
                <a:spcPts val="1138"/>
              </a:lnSpc>
              <a:buClr>
                <a:schemeClr val="accent3"/>
              </a:buClr>
              <a:defRPr sz="975"/>
            </a:lvl2pPr>
            <a:lvl3pPr>
              <a:lnSpc>
                <a:spcPts val="1056"/>
              </a:lnSpc>
              <a:buClr>
                <a:schemeClr val="accent3"/>
              </a:buClr>
              <a:defRPr sz="894"/>
            </a:lvl3pPr>
            <a:lvl4pPr>
              <a:lnSpc>
                <a:spcPts val="975"/>
              </a:lnSpc>
              <a:buClr>
                <a:schemeClr val="accent3"/>
              </a:buClr>
              <a:defRPr sz="813"/>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0124219"/>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xmlns="" id="{ADB39E78-E9B7-40CD-9999-E8302C610DC2}"/>
              </a:ext>
            </a:extLst>
          </p:cNvPr>
          <p:cNvSpPr/>
          <p:nvPr/>
        </p:nvSpPr>
        <p:spPr>
          <a:xfrm>
            <a:off x="5563595" y="473409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42" name="Oval 20">
            <a:extLst>
              <a:ext uri="{FF2B5EF4-FFF2-40B4-BE49-F238E27FC236}">
                <a16:creationId xmlns:a16="http://schemas.microsoft.com/office/drawing/2014/main" xmlns="" id="{80DEC651-0810-4FD4-A2CA-C54974433D45}"/>
              </a:ext>
            </a:extLst>
          </p:cNvPr>
          <p:cNvSpPr/>
          <p:nvPr/>
        </p:nvSpPr>
        <p:spPr>
          <a:xfrm>
            <a:off x="5563595" y="2944151"/>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43" name="Oval 20">
            <a:extLst>
              <a:ext uri="{FF2B5EF4-FFF2-40B4-BE49-F238E27FC236}">
                <a16:creationId xmlns:a16="http://schemas.microsoft.com/office/drawing/2014/main" xmlns="" id="{4F0142AD-298C-4A60-9F24-035D4F3F07D0}"/>
              </a:ext>
            </a:extLst>
          </p:cNvPr>
          <p:cNvSpPr/>
          <p:nvPr/>
        </p:nvSpPr>
        <p:spPr>
          <a:xfrm>
            <a:off x="5516146" y="1186058"/>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3" name="Rectangle 12">
            <a:extLst>
              <a:ext uri="{FF2B5EF4-FFF2-40B4-BE49-F238E27FC236}">
                <a16:creationId xmlns:a16="http://schemas.microsoft.com/office/drawing/2014/main" xmlns="" id="{9455EBB8-DB3C-45D2-B02F-0B36A58E555B}"/>
              </a:ext>
            </a:extLst>
          </p:cNvPr>
          <p:cNvSpPr/>
          <p:nvPr/>
        </p:nvSpPr>
        <p:spPr>
          <a:xfrm>
            <a:off x="1" y="0"/>
            <a:ext cx="4749298"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pic>
        <p:nvPicPr>
          <p:cNvPr id="14" name="Graphic 41">
            <a:extLst>
              <a:ext uri="{FF2B5EF4-FFF2-40B4-BE49-F238E27FC236}">
                <a16:creationId xmlns:a16="http://schemas.microsoft.com/office/drawing/2014/main" xmlns="" id="{39882BC4-7320-49FC-B1BE-AEB377EFC01A}"/>
              </a:ext>
            </a:extLst>
          </p:cNvPr>
          <p:cNvPicPr>
            <a:picLocks noChangeAspect="1"/>
          </p:cNvPicPr>
          <p:nvPr/>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0" y="-999749"/>
            <a:ext cx="4694967" cy="4418574"/>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xmlns="" id="{B7C16A20-D927-494E-94A9-49AF2E1FA010}"/>
              </a:ext>
            </a:extLst>
          </p:cNvPr>
          <p:cNvSpPr>
            <a:spLocks noGrp="1"/>
          </p:cNvSpPr>
          <p:nvPr>
            <p:ph type="body" sz="quarter" idx="35" hasCustomPrompt="1"/>
          </p:nvPr>
        </p:nvSpPr>
        <p:spPr>
          <a:xfrm>
            <a:off x="5713876" y="1525459"/>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5" name="Text Placeholder 4">
            <a:extLst>
              <a:ext uri="{FF2B5EF4-FFF2-40B4-BE49-F238E27FC236}">
                <a16:creationId xmlns:a16="http://schemas.microsoft.com/office/drawing/2014/main" xmlns="" id="{936BACCD-6FBF-486E-81CB-3462560DA2CE}"/>
              </a:ext>
            </a:extLst>
          </p:cNvPr>
          <p:cNvSpPr>
            <a:spLocks noGrp="1"/>
          </p:cNvSpPr>
          <p:nvPr>
            <p:ph type="body" sz="quarter" idx="36" hasCustomPrompt="1"/>
          </p:nvPr>
        </p:nvSpPr>
        <p:spPr>
          <a:xfrm>
            <a:off x="5713876" y="3284122"/>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6" name="Text Placeholder 4">
            <a:extLst>
              <a:ext uri="{FF2B5EF4-FFF2-40B4-BE49-F238E27FC236}">
                <a16:creationId xmlns:a16="http://schemas.microsoft.com/office/drawing/2014/main" xmlns="" id="{48E9C506-31EA-4D04-B660-3B4DB0704112}"/>
              </a:ext>
            </a:extLst>
          </p:cNvPr>
          <p:cNvSpPr>
            <a:spLocks noGrp="1"/>
          </p:cNvSpPr>
          <p:nvPr>
            <p:ph type="body" sz="quarter" idx="37" hasCustomPrompt="1"/>
          </p:nvPr>
        </p:nvSpPr>
        <p:spPr>
          <a:xfrm>
            <a:off x="5713876" y="5061944"/>
            <a:ext cx="863263" cy="482705"/>
          </a:xfrm>
          <a:prstGeom prst="rect">
            <a:avLst/>
          </a:prstGeom>
          <a:noFill/>
        </p:spPr>
        <p:txBody>
          <a:bodyPr anchor="ctr">
            <a:noAutofit/>
          </a:bodyPr>
          <a:lstStyle>
            <a:lvl1pPr algn="ctr">
              <a:lnSpc>
                <a:spcPts val="2438"/>
              </a:lnSpc>
              <a:defRPr sz="2113" b="0">
                <a:solidFill>
                  <a:srgbClr val="2C004B"/>
                </a:solidFill>
              </a:defRPr>
            </a:lvl1pPr>
            <a:lvl2pPr>
              <a:defRPr sz="1138"/>
            </a:lvl2pPr>
            <a:lvl3pPr>
              <a:defRPr sz="975"/>
            </a:lvl3pPr>
            <a:lvl4pPr>
              <a:defRPr sz="894"/>
            </a:lvl4pPr>
            <a:lvl5pPr>
              <a:defRPr sz="894"/>
            </a:lvl5pPr>
          </a:lstStyle>
          <a:p>
            <a:pPr lvl="0"/>
            <a:r>
              <a:rPr lang="en-US" dirty="0"/>
              <a:t>Nº</a:t>
            </a:r>
          </a:p>
        </p:txBody>
      </p:sp>
      <p:sp>
        <p:nvSpPr>
          <p:cNvPr id="27" name="Text Placeholder 7">
            <a:extLst>
              <a:ext uri="{FF2B5EF4-FFF2-40B4-BE49-F238E27FC236}">
                <a16:creationId xmlns:a16="http://schemas.microsoft.com/office/drawing/2014/main" xmlns=""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1788"/>
              </a:lnSpc>
              <a:defRPr sz="1463"/>
            </a:lvl1pPr>
            <a:lvl2pPr>
              <a:lnSpc>
                <a:spcPts val="1463"/>
              </a:lnSpc>
              <a:buClr>
                <a:schemeClr val="accent3"/>
              </a:buClr>
              <a:defRPr sz="1300"/>
            </a:lvl2pPr>
            <a:lvl3pPr>
              <a:lnSpc>
                <a:spcPts val="1300"/>
              </a:lnSpc>
              <a:buClr>
                <a:schemeClr val="accent3"/>
              </a:buClr>
              <a:defRPr sz="1138"/>
            </a:lvl3pPr>
            <a:lvl4pPr>
              <a:lnSpc>
                <a:spcPts val="1138"/>
              </a:lnSpc>
              <a:buClr>
                <a:schemeClr val="accent3"/>
              </a:buClr>
              <a:defRPr sz="975"/>
            </a:lvl4pPr>
            <a:lvl5pPr>
              <a:lnSpc>
                <a:spcPct val="100000"/>
              </a:lnSpc>
              <a:defRPr sz="975"/>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4"/>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6" name="Text Placeholder 4">
            <a:extLst>
              <a:ext uri="{FF2B5EF4-FFF2-40B4-BE49-F238E27FC236}">
                <a16:creationId xmlns:a16="http://schemas.microsoft.com/office/drawing/2014/main" xmlns="" id="{04C1CAD0-39C3-4CE2-A9E9-8CA99EFF5357}"/>
              </a:ext>
            </a:extLst>
          </p:cNvPr>
          <p:cNvSpPr>
            <a:spLocks noGrp="1"/>
          </p:cNvSpPr>
          <p:nvPr>
            <p:ph type="body" sz="quarter" idx="13" hasCustomPrompt="1"/>
          </p:nvPr>
        </p:nvSpPr>
        <p:spPr>
          <a:xfrm>
            <a:off x="6917890" y="825195"/>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6917890" y="1268415"/>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xmlns="" id="{04C1CAD0-39C3-4CE2-A9E9-8CA99EFF5357}"/>
              </a:ext>
            </a:extLst>
          </p:cNvPr>
          <p:cNvSpPr>
            <a:spLocks noGrp="1"/>
          </p:cNvSpPr>
          <p:nvPr>
            <p:ph type="body" sz="quarter" idx="39" hasCustomPrompt="1"/>
          </p:nvPr>
        </p:nvSpPr>
        <p:spPr>
          <a:xfrm>
            <a:off x="6917890" y="2583860"/>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4" name="Text Placeholder 7">
            <a:extLst>
              <a:ext uri="{FF2B5EF4-FFF2-40B4-BE49-F238E27FC236}">
                <a16:creationId xmlns:a16="http://schemas.microsoft.com/office/drawing/2014/main" xmlns="" id="{9228FC83-C11D-47F2-8BDE-B10D125E5E87}"/>
              </a:ext>
            </a:extLst>
          </p:cNvPr>
          <p:cNvSpPr>
            <a:spLocks noGrp="1"/>
          </p:cNvSpPr>
          <p:nvPr>
            <p:ph type="body" sz="quarter" idx="40" hasCustomPrompt="1"/>
          </p:nvPr>
        </p:nvSpPr>
        <p:spPr>
          <a:xfrm>
            <a:off x="6917890" y="3027078"/>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xmlns="" id="{04C1CAD0-39C3-4CE2-A9E9-8CA99EFF5357}"/>
              </a:ext>
            </a:extLst>
          </p:cNvPr>
          <p:cNvSpPr>
            <a:spLocks noGrp="1"/>
          </p:cNvSpPr>
          <p:nvPr>
            <p:ph type="body" sz="quarter" idx="41" hasCustomPrompt="1"/>
          </p:nvPr>
        </p:nvSpPr>
        <p:spPr>
          <a:xfrm>
            <a:off x="6917890" y="4361682"/>
            <a:ext cx="4866123" cy="412363"/>
          </a:xfrm>
          <a:prstGeom prst="rect">
            <a:avLst/>
          </a:prstGeom>
          <a:noFill/>
        </p:spPr>
        <p:txBody>
          <a:bodyPr anchor="ctr">
            <a:noAutofit/>
          </a:bodyPr>
          <a:lstStyle>
            <a:lvl1pPr algn="l">
              <a:defRPr sz="1463" b="0">
                <a:solidFill>
                  <a:schemeClr val="tx2"/>
                </a:solidFill>
              </a:defRPr>
            </a:lvl1pPr>
            <a:lvl2pPr>
              <a:defRPr sz="1138"/>
            </a:lvl2pPr>
            <a:lvl3pPr>
              <a:defRPr sz="975"/>
            </a:lvl3pPr>
            <a:lvl4pPr>
              <a:defRPr sz="894"/>
            </a:lvl4pPr>
            <a:lvl5pPr>
              <a:defRPr sz="894"/>
            </a:lvl5pPr>
          </a:lstStyle>
          <a:p>
            <a:pPr lvl="0"/>
            <a:r>
              <a:rPr lang="en-US" dirty="0"/>
              <a:t>Click to insert title</a:t>
            </a:r>
          </a:p>
        </p:txBody>
      </p:sp>
      <p:sp>
        <p:nvSpPr>
          <p:cNvPr id="36"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6917890" y="4804900"/>
            <a:ext cx="4866123" cy="996793"/>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3"/>
              </a:buClr>
              <a:defRPr sz="975">
                <a:solidFill>
                  <a:schemeClr val="tx1"/>
                </a:solidFill>
              </a:defRPr>
            </a:lvl2pPr>
            <a:lvl3pPr marL="282476" indent="-141883">
              <a:lnSpc>
                <a:spcPts val="1138"/>
              </a:lnSpc>
              <a:buClr>
                <a:schemeClr val="accent3"/>
              </a:buClr>
              <a:defRPr sz="975">
                <a:solidFill>
                  <a:schemeClr val="tx1"/>
                </a:solidFill>
              </a:defRPr>
            </a:lvl3pPr>
            <a:lvl4pPr marL="414040" indent="-131564">
              <a:lnSpc>
                <a:spcPts val="975"/>
              </a:lnSpc>
              <a:buClr>
                <a:schemeClr val="accent3"/>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xmlns="" id="{834ADCB4-BFB1-450D-8F6D-64217F4CD92C}"/>
              </a:ext>
            </a:extLst>
          </p:cNvPr>
          <p:cNvSpPr/>
          <p:nvPr/>
        </p:nvSpPr>
        <p:spPr>
          <a:xfrm>
            <a:off x="9560328"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322574643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241" name="think-cell Slide" r:id="rId4" imgW="360" imgH="360" progId="">
                  <p:embed/>
                </p:oleObj>
              </mc:Choice>
              <mc:Fallback>
                <p:oleObj name="think-cell Slide" r:id="rId4" imgW="360" imgH="360" progId="">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fr-FR"/>
              <a:t>Modifiez le style du titre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extLst>
      <p:ext uri="{BB962C8B-B14F-4D97-AF65-F5344CB8AC3E}">
        <p14:creationId xmlns:p14="http://schemas.microsoft.com/office/powerpoint/2010/main" val="24981023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EC1A94F9-DC7A-4538-8277-70A44CA10105}"/>
              </a:ext>
            </a:extLst>
          </p:cNvPr>
          <p:cNvSpPr>
            <a:spLocks noGrp="1"/>
          </p:cNvSpPr>
          <p:nvPr>
            <p:ph type="pic" sz="quarter" idx="10"/>
          </p:nvPr>
        </p:nvSpPr>
        <p:spPr>
          <a:xfrm>
            <a:off x="624117" y="1903415"/>
            <a:ext cx="145256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9" name="Picture Placeholder 17">
            <a:extLst>
              <a:ext uri="{FF2B5EF4-FFF2-40B4-BE49-F238E27FC236}">
                <a16:creationId xmlns:a16="http://schemas.microsoft.com/office/drawing/2014/main" xmlns="" id="{74E803A8-AB56-45EC-B2C1-515FBB73BB37}"/>
              </a:ext>
            </a:extLst>
          </p:cNvPr>
          <p:cNvSpPr>
            <a:spLocks noGrp="1"/>
          </p:cNvSpPr>
          <p:nvPr>
            <p:ph type="pic" sz="quarter" idx="11"/>
          </p:nvPr>
        </p:nvSpPr>
        <p:spPr>
          <a:xfrm>
            <a:off x="6455197" y="1903415"/>
            <a:ext cx="145256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0" name="Picture Placeholder 17">
            <a:extLst>
              <a:ext uri="{FF2B5EF4-FFF2-40B4-BE49-F238E27FC236}">
                <a16:creationId xmlns:a16="http://schemas.microsoft.com/office/drawing/2014/main" xmlns="" id="{9D1BE315-6BE9-4C05-9EDD-2BF1E943154E}"/>
              </a:ext>
            </a:extLst>
          </p:cNvPr>
          <p:cNvSpPr>
            <a:spLocks noGrp="1"/>
          </p:cNvSpPr>
          <p:nvPr>
            <p:ph type="pic" sz="quarter" idx="12"/>
          </p:nvPr>
        </p:nvSpPr>
        <p:spPr>
          <a:xfrm>
            <a:off x="624117" y="4379455"/>
            <a:ext cx="145256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21" name="Picture Placeholder 17">
            <a:extLst>
              <a:ext uri="{FF2B5EF4-FFF2-40B4-BE49-F238E27FC236}">
                <a16:creationId xmlns:a16="http://schemas.microsoft.com/office/drawing/2014/main" xmlns="" id="{1281E9B6-7C84-4FF5-B198-C8FC0C8924EE}"/>
              </a:ext>
            </a:extLst>
          </p:cNvPr>
          <p:cNvSpPr>
            <a:spLocks noGrp="1"/>
          </p:cNvSpPr>
          <p:nvPr>
            <p:ph type="pic" sz="quarter" idx="13"/>
          </p:nvPr>
        </p:nvSpPr>
        <p:spPr>
          <a:xfrm>
            <a:off x="6455197" y="4379455"/>
            <a:ext cx="1452562" cy="1671637"/>
          </a:xfrm>
          <a:prstGeom prst="rect">
            <a:avLst/>
          </a:prstGeom>
          <a:solidFill>
            <a:srgbClr val="D9D9D9"/>
          </a:solidFill>
        </p:spPr>
        <p:txBody>
          <a:bodyPr anchor="ctr"/>
          <a:lstStyle>
            <a:lvl1pPr algn="ctr">
              <a:defRPr/>
            </a:lvl1pPr>
          </a:lstStyle>
          <a:p>
            <a:r>
              <a:rPr lang="en-US"/>
              <a:t>Click icon to add picture</a:t>
            </a:r>
            <a:endParaRPr lang="pt-PT"/>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3"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xmlns="" id="{9228FC83-C11D-47F2-8BDE-B10D125E5E87}"/>
              </a:ext>
            </a:extLst>
          </p:cNvPr>
          <p:cNvSpPr>
            <a:spLocks noGrp="1"/>
          </p:cNvSpPr>
          <p:nvPr>
            <p:ph type="body" sz="quarter" idx="32" hasCustomPrompt="1"/>
          </p:nvPr>
        </p:nvSpPr>
        <p:spPr>
          <a:xfrm>
            <a:off x="2207568" y="190341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xmlns="" id="{9228FC83-C11D-47F2-8BDE-B10D125E5E87}"/>
              </a:ext>
            </a:extLst>
          </p:cNvPr>
          <p:cNvSpPr>
            <a:spLocks noGrp="1"/>
          </p:cNvSpPr>
          <p:nvPr>
            <p:ph type="body" sz="quarter" idx="33" hasCustomPrompt="1"/>
          </p:nvPr>
        </p:nvSpPr>
        <p:spPr>
          <a:xfrm>
            <a:off x="8040043" y="190341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xmlns="" id="{9228FC83-C11D-47F2-8BDE-B10D125E5E87}"/>
              </a:ext>
            </a:extLst>
          </p:cNvPr>
          <p:cNvSpPr>
            <a:spLocks noGrp="1"/>
          </p:cNvSpPr>
          <p:nvPr>
            <p:ph type="body" sz="quarter" idx="34" hasCustomPrompt="1"/>
          </p:nvPr>
        </p:nvSpPr>
        <p:spPr>
          <a:xfrm>
            <a:off x="2207568" y="437945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xmlns="" id="{9228FC83-C11D-47F2-8BDE-B10D125E5E87}"/>
              </a:ext>
            </a:extLst>
          </p:cNvPr>
          <p:cNvSpPr>
            <a:spLocks noGrp="1"/>
          </p:cNvSpPr>
          <p:nvPr>
            <p:ph type="body" sz="quarter" idx="35" hasCustomPrompt="1"/>
          </p:nvPr>
        </p:nvSpPr>
        <p:spPr>
          <a:xfrm>
            <a:off x="8040043" y="4379455"/>
            <a:ext cx="3743970" cy="1671637"/>
          </a:xfrm>
          <a:prstGeom prst="rect">
            <a:avLst/>
          </a:prstGeom>
        </p:spPr>
        <p:txBody>
          <a:bodyPr>
            <a:noAutofit/>
          </a:bodyPr>
          <a:lstStyle>
            <a:lvl1pPr>
              <a:lnSpc>
                <a:spcPts val="1300"/>
              </a:lnSpc>
              <a:defRPr sz="1138">
                <a:solidFill>
                  <a:schemeClr val="tx1"/>
                </a:solidFill>
              </a:defRPr>
            </a:lvl1pPr>
            <a:lvl2pPr marL="140593" indent="-136723">
              <a:lnSpc>
                <a:spcPts val="1138"/>
              </a:lnSpc>
              <a:buClr>
                <a:schemeClr val="accent1"/>
              </a:buClr>
              <a:defRPr sz="975">
                <a:solidFill>
                  <a:schemeClr val="tx1"/>
                </a:solidFill>
              </a:defRPr>
            </a:lvl2pPr>
            <a:lvl3pPr marL="282476" indent="-141883">
              <a:lnSpc>
                <a:spcPts val="1138"/>
              </a:lnSpc>
              <a:buClr>
                <a:schemeClr val="accent1"/>
              </a:buClr>
              <a:defRPr sz="975">
                <a:solidFill>
                  <a:schemeClr val="tx1"/>
                </a:solidFill>
              </a:defRPr>
            </a:lvl3pPr>
            <a:lvl4pPr marL="414040" indent="-131564">
              <a:lnSpc>
                <a:spcPts val="975"/>
              </a:lnSpc>
              <a:buClr>
                <a:schemeClr val="accent1"/>
              </a:buClr>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717470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xmlns="" id="{38EB8B05-1295-4FBE-8D2F-3BFEB534AE51}"/>
              </a:ext>
            </a:extLst>
          </p:cNvPr>
          <p:cNvSpPr>
            <a:spLocks noGrp="1"/>
          </p:cNvSpPr>
          <p:nvPr>
            <p:ph type="body" sz="quarter" idx="29"/>
          </p:nvPr>
        </p:nvSpPr>
        <p:spPr>
          <a:xfrm>
            <a:off x="6638115" y="662161"/>
            <a:ext cx="4883669"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6" name="Text Placeholder 4">
            <a:extLst>
              <a:ext uri="{FF2B5EF4-FFF2-40B4-BE49-F238E27FC236}">
                <a16:creationId xmlns:a16="http://schemas.microsoft.com/office/drawing/2014/main" xmlns="" id="{89F369BB-997D-4351-8E94-506F593BC826}"/>
              </a:ext>
            </a:extLst>
          </p:cNvPr>
          <p:cNvSpPr>
            <a:spLocks noGrp="1"/>
          </p:cNvSpPr>
          <p:nvPr>
            <p:ph type="body" sz="quarter" idx="30"/>
          </p:nvPr>
        </p:nvSpPr>
        <p:spPr>
          <a:xfrm>
            <a:off x="6638115" y="4374299"/>
            <a:ext cx="4883669" cy="412363"/>
          </a:xfrm>
          <a:prstGeom prst="rect">
            <a:avLst/>
          </a:prstGeom>
          <a:noFill/>
        </p:spPr>
        <p:txBody>
          <a:bodyPr anchor="ctr">
            <a:noAutofit/>
          </a:bodyPr>
          <a:lstStyle>
            <a:lvl1pPr algn="l">
              <a:lnSpc>
                <a:spcPts val="2438"/>
              </a:lnSpc>
              <a:defRPr sz="2113" b="0">
                <a:solidFill>
                  <a:srgbClr val="12ABDB"/>
                </a:solidFill>
              </a:defRPr>
            </a:lvl1pPr>
            <a:lvl2pPr>
              <a:defRPr sz="1138"/>
            </a:lvl2pPr>
            <a:lvl3pPr>
              <a:defRPr sz="975"/>
            </a:lvl3pPr>
            <a:lvl4pPr>
              <a:defRPr sz="894"/>
            </a:lvl4pPr>
            <a:lvl5pPr>
              <a:defRPr sz="894"/>
            </a:lvl5pPr>
          </a:lstStyle>
          <a:p>
            <a:pPr lvl="0"/>
            <a:r>
              <a:rPr lang="en-US"/>
              <a:t>Click to edit Master text styles</a:t>
            </a:r>
          </a:p>
        </p:txBody>
      </p:sp>
      <p:sp>
        <p:nvSpPr>
          <p:cNvPr id="17" name="Text Placeholder 7">
            <a:extLst>
              <a:ext uri="{FF2B5EF4-FFF2-40B4-BE49-F238E27FC236}">
                <a16:creationId xmlns:a16="http://schemas.microsoft.com/office/drawing/2014/main" xmlns="" id="{1DC896E0-16D3-438F-B293-ED80E1183A74}"/>
              </a:ext>
            </a:extLst>
          </p:cNvPr>
          <p:cNvSpPr>
            <a:spLocks noGrp="1"/>
          </p:cNvSpPr>
          <p:nvPr>
            <p:ph type="body" sz="quarter" idx="31"/>
          </p:nvPr>
        </p:nvSpPr>
        <p:spPr>
          <a:xfrm>
            <a:off x="6638113" y="4810701"/>
            <a:ext cx="4883670" cy="1717101"/>
          </a:xfrm>
          <a:prstGeom prst="rect">
            <a:avLst/>
          </a:prstGeom>
        </p:spPr>
        <p:txBody>
          <a:bodyPr>
            <a:noAutofit/>
          </a:bodyPr>
          <a:lstStyle>
            <a:lvl1pPr>
              <a:lnSpc>
                <a:spcPts val="1300"/>
              </a:lnSpc>
              <a:defRPr sz="1138"/>
            </a:lvl1pPr>
            <a:lvl2pPr marL="140593" indent="-136723">
              <a:lnSpc>
                <a:spcPts val="1138"/>
              </a:lnSpc>
              <a:defRPr sz="975"/>
            </a:lvl2pPr>
            <a:lvl3pPr marL="282476" indent="-141883">
              <a:lnSpc>
                <a:spcPts val="975"/>
              </a:lnSpc>
              <a:defRPr sz="894"/>
            </a:lvl3pPr>
            <a:lvl4pPr marL="328911" indent="-94159">
              <a:lnSpc>
                <a:spcPts val="894"/>
              </a:lnSpc>
              <a:defRPr sz="813"/>
            </a:lvl4pPr>
            <a:lvl5pPr>
              <a:lnSpc>
                <a:spcPct val="100000"/>
              </a:lnSpc>
              <a:defRPr sz="975"/>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xmlns="" id="{766AF42E-C565-4CFD-A0C6-69ADC5ED724D}"/>
              </a:ext>
            </a:extLst>
          </p:cNvPr>
          <p:cNvSpPr>
            <a:spLocks noGrp="1"/>
          </p:cNvSpPr>
          <p:nvPr>
            <p:ph type="body" sz="quarter" idx="32"/>
          </p:nvPr>
        </p:nvSpPr>
        <p:spPr>
          <a:xfrm>
            <a:off x="6638114" y="1265729"/>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9" name="Text Placeholder 7">
            <a:extLst>
              <a:ext uri="{FF2B5EF4-FFF2-40B4-BE49-F238E27FC236}">
                <a16:creationId xmlns:a16="http://schemas.microsoft.com/office/drawing/2014/main" xmlns="" id="{FEEE7B4B-7781-4178-8912-CB53DC7910B1}"/>
              </a:ext>
            </a:extLst>
          </p:cNvPr>
          <p:cNvSpPr>
            <a:spLocks noGrp="1"/>
          </p:cNvSpPr>
          <p:nvPr>
            <p:ph type="body" sz="quarter" idx="33"/>
          </p:nvPr>
        </p:nvSpPr>
        <p:spPr>
          <a:xfrm>
            <a:off x="9473097" y="1265729"/>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0" name="Text Placeholder 7">
            <a:extLst>
              <a:ext uri="{FF2B5EF4-FFF2-40B4-BE49-F238E27FC236}">
                <a16:creationId xmlns:a16="http://schemas.microsoft.com/office/drawing/2014/main" xmlns="" id="{65D71B9F-4F61-41D4-A7CC-FD63E71DC5A6}"/>
              </a:ext>
            </a:extLst>
          </p:cNvPr>
          <p:cNvSpPr>
            <a:spLocks noGrp="1"/>
          </p:cNvSpPr>
          <p:nvPr>
            <p:ph type="body" sz="quarter" idx="34"/>
          </p:nvPr>
        </p:nvSpPr>
        <p:spPr>
          <a:xfrm>
            <a:off x="6638114" y="2455546"/>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1" name="Text Placeholder 7">
            <a:extLst>
              <a:ext uri="{FF2B5EF4-FFF2-40B4-BE49-F238E27FC236}">
                <a16:creationId xmlns:a16="http://schemas.microsoft.com/office/drawing/2014/main" xmlns="" id="{1BD170B4-C089-4F45-8016-02293706DE36}"/>
              </a:ext>
            </a:extLst>
          </p:cNvPr>
          <p:cNvSpPr>
            <a:spLocks noGrp="1"/>
          </p:cNvSpPr>
          <p:nvPr>
            <p:ph type="body" sz="quarter" idx="35"/>
          </p:nvPr>
        </p:nvSpPr>
        <p:spPr>
          <a:xfrm>
            <a:off x="9473097" y="2455546"/>
            <a:ext cx="1981648" cy="1058371"/>
          </a:xfrm>
          <a:prstGeom prst="rect">
            <a:avLst/>
          </a:prstGeom>
        </p:spPr>
        <p:txBody>
          <a:bodyPr>
            <a:noAutofit/>
          </a:bodyPr>
          <a:lstStyle>
            <a:lvl1pPr>
              <a:lnSpc>
                <a:spcPts val="1138"/>
              </a:lnSpc>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22" name="Freeform: Shape 21">
            <a:extLst>
              <a:ext uri="{FF2B5EF4-FFF2-40B4-BE49-F238E27FC236}">
                <a16:creationId xmlns:a16="http://schemas.microsoft.com/office/drawing/2014/main" xmlns="" id="{E1D38B64-120F-4B33-BFE3-9536C55688C0}"/>
              </a:ext>
            </a:extLst>
          </p:cNvPr>
          <p:cNvSpPr>
            <a:spLocks/>
          </p:cNvSpPr>
          <p:nvPr/>
        </p:nvSpPr>
        <p:spPr bwMode="auto">
          <a:xfrm>
            <a:off x="0" y="0"/>
            <a:ext cx="6314265"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noAutofit/>
          </a:bodyPr>
          <a:lstStyle/>
          <a:p>
            <a:pPr defTabSz="957756"/>
            <a:endParaRPr lang="pt-PT" sz="1544">
              <a:solidFill>
                <a:srgbClr val="000000"/>
              </a:solidFill>
            </a:endParaRPr>
          </a:p>
        </p:txBody>
      </p:sp>
      <p:sp>
        <p:nvSpPr>
          <p:cNvPr id="23" name="Freeform 26">
            <a:extLst>
              <a:ext uri="{FF2B5EF4-FFF2-40B4-BE49-F238E27FC236}">
                <a16:creationId xmlns:a16="http://schemas.microsoft.com/office/drawing/2014/main" xmlns="" id="{B017E329-98D6-4441-B449-FBAD88FAA377}"/>
              </a:ext>
            </a:extLst>
          </p:cNvPr>
          <p:cNvSpPr>
            <a:spLocks/>
          </p:cNvSpPr>
          <p:nvPr/>
        </p:nvSpPr>
        <p:spPr bwMode="auto">
          <a:xfrm>
            <a:off x="5688408" y="4703084"/>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57756"/>
            <a:endParaRPr lang="pt-PT" sz="1544" b="1">
              <a:solidFill>
                <a:srgbClr val="000000"/>
              </a:solidFill>
            </a:endParaRPr>
          </a:p>
        </p:txBody>
      </p:sp>
      <p:sp>
        <p:nvSpPr>
          <p:cNvPr id="24" name="Freeform 27">
            <a:extLst>
              <a:ext uri="{FF2B5EF4-FFF2-40B4-BE49-F238E27FC236}">
                <a16:creationId xmlns:a16="http://schemas.microsoft.com/office/drawing/2014/main" xmlns="" id="{8015E310-A729-4C80-936F-71D663EE6DA7}"/>
              </a:ext>
            </a:extLst>
          </p:cNvPr>
          <p:cNvSpPr>
            <a:spLocks/>
          </p:cNvSpPr>
          <p:nvPr/>
        </p:nvSpPr>
        <p:spPr bwMode="auto">
          <a:xfrm>
            <a:off x="5471869" y="4458435"/>
            <a:ext cx="630878"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74295" tIns="37148" rIns="74295" bIns="37148" numCol="1" anchor="t" anchorCtr="0" compatLnSpc="1">
            <a:prstTxWarp prst="textNoShape">
              <a:avLst/>
            </a:prstTxWarp>
          </a:bodyPr>
          <a:lstStyle/>
          <a:p>
            <a:pPr defTabSz="957756"/>
            <a:endParaRPr lang="pt-PT" sz="1544" b="1">
              <a:solidFill>
                <a:srgbClr val="000000"/>
              </a:solidFill>
            </a:endParaRPr>
          </a:p>
        </p:txBody>
      </p:sp>
      <p:sp>
        <p:nvSpPr>
          <p:cNvPr id="25" name="Text Placeholder 7">
            <a:extLst>
              <a:ext uri="{FF2B5EF4-FFF2-40B4-BE49-F238E27FC236}">
                <a16:creationId xmlns:a16="http://schemas.microsoft.com/office/drawing/2014/main" xmlns="" id="{BBB56F29-6918-4BD4-9377-61503A926466}"/>
              </a:ext>
            </a:extLst>
          </p:cNvPr>
          <p:cNvSpPr>
            <a:spLocks noGrp="1"/>
          </p:cNvSpPr>
          <p:nvPr>
            <p:ph type="body" sz="quarter" idx="36"/>
          </p:nvPr>
        </p:nvSpPr>
        <p:spPr>
          <a:xfrm>
            <a:off x="412694" y="4869077"/>
            <a:ext cx="3344087" cy="1088820"/>
          </a:xfrm>
          <a:prstGeom prst="rect">
            <a:avLst/>
          </a:prstGeom>
        </p:spPr>
        <p:txBody>
          <a:bodyPr anchor="b">
            <a:noAutofit/>
          </a:bodyPr>
          <a:lstStyle>
            <a:lvl1pPr>
              <a:lnSpc>
                <a:spcPts val="1300"/>
              </a:lnSpc>
              <a:spcAft>
                <a:spcPts val="0"/>
              </a:spcAft>
              <a:defRPr sz="1138">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3"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prstClr val="white"/>
                </a:solidFill>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prstClr val="white"/>
                </a:solidFill>
                <a:cs typeface="Arial" panose="020B0604020202020204" pitchFamily="34" charset="0"/>
              </a:rPr>
              <a:t>© 2017 Capgemini. All rights reserved.</a:t>
            </a:r>
          </a:p>
        </p:txBody>
      </p:sp>
    </p:spTree>
    <p:extLst>
      <p:ext uri="{BB962C8B-B14F-4D97-AF65-F5344CB8AC3E}">
        <p14:creationId xmlns:p14="http://schemas.microsoft.com/office/powerpoint/2010/main" val="14611647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9816AFFC-77B8-4D07-A4F8-5D71746F909B}"/>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xmlns="" id="{F44B07A7-FBF2-491D-B0F6-7A5448F53F32}"/>
              </a:ext>
            </a:extLst>
          </p:cNvPr>
          <p:cNvSpPr>
            <a:spLocks noGrp="1"/>
          </p:cNvSpPr>
          <p:nvPr>
            <p:ph type="body" sz="quarter" idx="35" hasCustomPrompt="1"/>
          </p:nvPr>
        </p:nvSpPr>
        <p:spPr>
          <a:xfrm>
            <a:off x="407989" y="2439343"/>
            <a:ext cx="4940178" cy="1008112"/>
          </a:xfrm>
          <a:prstGeom prst="rect">
            <a:avLst/>
          </a:prstGeom>
        </p:spPr>
        <p:txBody>
          <a:bodyPr anchor="t">
            <a:noAutofit/>
          </a:bodyPr>
          <a:lstStyle>
            <a:lvl1pPr algn="l">
              <a:lnSpc>
                <a:spcPts val="1463"/>
              </a:lnSpc>
              <a:spcAft>
                <a:spcPts val="488"/>
              </a:spcAft>
              <a:defRPr sz="130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0" name="Text Placeholder 7">
            <a:extLst>
              <a:ext uri="{FF2B5EF4-FFF2-40B4-BE49-F238E27FC236}">
                <a16:creationId xmlns:a16="http://schemas.microsoft.com/office/drawing/2014/main" xmlns="" id="{6956FD36-565A-4468-BCC4-CB7785266950}"/>
              </a:ext>
            </a:extLst>
          </p:cNvPr>
          <p:cNvSpPr>
            <a:spLocks noGrp="1"/>
          </p:cNvSpPr>
          <p:nvPr>
            <p:ph type="body" sz="quarter" idx="36" hasCustomPrompt="1"/>
          </p:nvPr>
        </p:nvSpPr>
        <p:spPr>
          <a:xfrm>
            <a:off x="7896201" y="140492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1" name="Text Placeholder 7">
            <a:extLst>
              <a:ext uri="{FF2B5EF4-FFF2-40B4-BE49-F238E27FC236}">
                <a16:creationId xmlns:a16="http://schemas.microsoft.com/office/drawing/2014/main" xmlns="" id="{16278310-82AA-4E47-A510-E54DC245FB2B}"/>
              </a:ext>
            </a:extLst>
          </p:cNvPr>
          <p:cNvSpPr>
            <a:spLocks noGrp="1"/>
          </p:cNvSpPr>
          <p:nvPr>
            <p:ph type="body" sz="quarter" idx="37" hasCustomPrompt="1"/>
          </p:nvPr>
        </p:nvSpPr>
        <p:spPr>
          <a:xfrm>
            <a:off x="7896201" y="5918247"/>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2" name="Text Placeholder 7">
            <a:extLst>
              <a:ext uri="{FF2B5EF4-FFF2-40B4-BE49-F238E27FC236}">
                <a16:creationId xmlns:a16="http://schemas.microsoft.com/office/drawing/2014/main" xmlns="" id="{ABF327CC-2917-45F5-82B2-75A9F742E63A}"/>
              </a:ext>
            </a:extLst>
          </p:cNvPr>
          <p:cNvSpPr>
            <a:spLocks noGrp="1"/>
          </p:cNvSpPr>
          <p:nvPr>
            <p:ph type="body" sz="quarter" idx="38" hasCustomPrompt="1"/>
          </p:nvPr>
        </p:nvSpPr>
        <p:spPr>
          <a:xfrm>
            <a:off x="7896201" y="501558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3" name="Text Placeholder 7">
            <a:extLst>
              <a:ext uri="{FF2B5EF4-FFF2-40B4-BE49-F238E27FC236}">
                <a16:creationId xmlns:a16="http://schemas.microsoft.com/office/drawing/2014/main" xmlns="" id="{169195DA-4761-45A5-B68F-E20845F04F0C}"/>
              </a:ext>
            </a:extLst>
          </p:cNvPr>
          <p:cNvSpPr>
            <a:spLocks noGrp="1"/>
          </p:cNvSpPr>
          <p:nvPr>
            <p:ph type="body" sz="quarter" idx="39" hasCustomPrompt="1"/>
          </p:nvPr>
        </p:nvSpPr>
        <p:spPr>
          <a:xfrm>
            <a:off x="7896201" y="4112916"/>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4" name="Text Placeholder 7">
            <a:extLst>
              <a:ext uri="{FF2B5EF4-FFF2-40B4-BE49-F238E27FC236}">
                <a16:creationId xmlns:a16="http://schemas.microsoft.com/office/drawing/2014/main" xmlns="" id="{343313FC-7C2A-4C39-A322-E5328A14AED9}"/>
              </a:ext>
            </a:extLst>
          </p:cNvPr>
          <p:cNvSpPr>
            <a:spLocks noGrp="1"/>
          </p:cNvSpPr>
          <p:nvPr>
            <p:ph type="body" sz="quarter" idx="40" hasCustomPrompt="1"/>
          </p:nvPr>
        </p:nvSpPr>
        <p:spPr>
          <a:xfrm>
            <a:off x="7896201" y="3210251"/>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25" name="Text Placeholder 7">
            <a:extLst>
              <a:ext uri="{FF2B5EF4-FFF2-40B4-BE49-F238E27FC236}">
                <a16:creationId xmlns:a16="http://schemas.microsoft.com/office/drawing/2014/main" xmlns="" id="{C9E896F1-84B5-4E7A-BD88-FFAFED8559EB}"/>
              </a:ext>
            </a:extLst>
          </p:cNvPr>
          <p:cNvSpPr>
            <a:spLocks noGrp="1"/>
          </p:cNvSpPr>
          <p:nvPr>
            <p:ph type="body" sz="quarter" idx="41" hasCustomPrompt="1"/>
          </p:nvPr>
        </p:nvSpPr>
        <p:spPr>
          <a:xfrm>
            <a:off x="7896201" y="2307586"/>
            <a:ext cx="3887813" cy="524886"/>
          </a:xfrm>
          <a:prstGeom prst="rect">
            <a:avLst/>
          </a:prstGeom>
        </p:spPr>
        <p:txBody>
          <a:bodyPr anchor="ctr">
            <a:noAutofit/>
          </a:bodyPr>
          <a:lstStyle>
            <a:lvl1pPr algn="l">
              <a:lnSpc>
                <a:spcPts val="1300"/>
              </a:lnSpc>
              <a:defRPr sz="1138">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1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2438"/>
              </a:lnSpc>
            </a:pPr>
            <a:r>
              <a:rPr lang="en-US" dirty="0"/>
              <a:t>Click to add title</a:t>
            </a:r>
            <a:endParaRPr lang="pt-PT" dirty="0"/>
          </a:p>
        </p:txBody>
      </p:sp>
      <p:sp>
        <p:nvSpPr>
          <p:cNvPr id="12"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6165772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46919663-CB01-46C8-8B1A-7D7C5FFB79D0}"/>
              </a:ext>
            </a:extLst>
          </p:cNvPr>
          <p:cNvSpPr/>
          <p:nvPr/>
        </p:nvSpPr>
        <p:spPr>
          <a:xfrm>
            <a:off x="998106" y="2708997"/>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6" name="Rectangle 15">
            <a:extLst>
              <a:ext uri="{FF2B5EF4-FFF2-40B4-BE49-F238E27FC236}">
                <a16:creationId xmlns:a16="http://schemas.microsoft.com/office/drawing/2014/main" xmlns="" id="{07A11129-008D-4898-86B9-B6C83562FA3A}"/>
              </a:ext>
            </a:extLst>
          </p:cNvPr>
          <p:cNvSpPr/>
          <p:nvPr/>
        </p:nvSpPr>
        <p:spPr>
          <a:xfrm>
            <a:off x="4601267" y="274428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7" name="Rectangle 16">
            <a:extLst>
              <a:ext uri="{FF2B5EF4-FFF2-40B4-BE49-F238E27FC236}">
                <a16:creationId xmlns:a16="http://schemas.microsoft.com/office/drawing/2014/main" xmlns="" id="{92D1F7AF-5F53-4627-A1CF-B58FCC387FCC}"/>
              </a:ext>
            </a:extLst>
          </p:cNvPr>
          <p:cNvSpPr/>
          <p:nvPr/>
        </p:nvSpPr>
        <p:spPr>
          <a:xfrm>
            <a:off x="8204425" y="2744281"/>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2" name="Oval 20">
            <a:extLst>
              <a:ext uri="{FF2B5EF4-FFF2-40B4-BE49-F238E27FC236}">
                <a16:creationId xmlns:a16="http://schemas.microsoft.com/office/drawing/2014/main" xmlns="" id="{C5DBDB28-88AB-4F14-9F73-9D7C1E6EE4B1}"/>
              </a:ext>
            </a:extLst>
          </p:cNvPr>
          <p:cNvSpPr/>
          <p:nvPr/>
        </p:nvSpPr>
        <p:spPr>
          <a:xfrm>
            <a:off x="8674835"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3" name="Oval 20">
            <a:extLst>
              <a:ext uri="{FF2B5EF4-FFF2-40B4-BE49-F238E27FC236}">
                <a16:creationId xmlns:a16="http://schemas.microsoft.com/office/drawing/2014/main" xmlns="" id="{2F532516-8DF9-44A4-935A-3131E96D437E}"/>
              </a:ext>
            </a:extLst>
          </p:cNvPr>
          <p:cNvSpPr/>
          <p:nvPr/>
        </p:nvSpPr>
        <p:spPr>
          <a:xfrm>
            <a:off x="5071676"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14" name="Oval 20">
            <a:extLst>
              <a:ext uri="{FF2B5EF4-FFF2-40B4-BE49-F238E27FC236}">
                <a16:creationId xmlns:a16="http://schemas.microsoft.com/office/drawing/2014/main" xmlns="" id="{41ACABC2-6590-4E4B-9507-376785C34C7E}"/>
              </a:ext>
            </a:extLst>
          </p:cNvPr>
          <p:cNvSpPr/>
          <p:nvPr/>
        </p:nvSpPr>
        <p:spPr>
          <a:xfrm>
            <a:off x="1468516" y="1772818"/>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2275" b="1">
              <a:solidFill>
                <a:prstClr val="white"/>
              </a:solidFill>
            </a:endParaRPr>
          </a:p>
        </p:txBody>
      </p:sp>
      <p:sp>
        <p:nvSpPr>
          <p:cNvPr id="27" name="Text Placeholder 26">
            <a:extLst>
              <a:ext uri="{FF2B5EF4-FFF2-40B4-BE49-F238E27FC236}">
                <a16:creationId xmlns:a16="http://schemas.microsoft.com/office/drawing/2014/main" xmlns="" id="{EE342E13-99A8-4C50-9113-E5C3E8EF275E}"/>
              </a:ext>
            </a:extLst>
          </p:cNvPr>
          <p:cNvSpPr>
            <a:spLocks noGrp="1"/>
          </p:cNvSpPr>
          <p:nvPr>
            <p:ph type="body" sz="quarter" idx="10" hasCustomPrompt="1"/>
          </p:nvPr>
        </p:nvSpPr>
        <p:spPr>
          <a:xfrm>
            <a:off x="1678985" y="2492377"/>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xmlns="" id="{28BE06D5-C195-451B-AC35-95E3C649BB59}"/>
              </a:ext>
            </a:extLst>
          </p:cNvPr>
          <p:cNvSpPr>
            <a:spLocks noGrp="1"/>
          </p:cNvSpPr>
          <p:nvPr>
            <p:ph type="body" sz="quarter" idx="11" hasCustomPrompt="1"/>
          </p:nvPr>
        </p:nvSpPr>
        <p:spPr>
          <a:xfrm>
            <a:off x="5282146" y="2492898"/>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xmlns="" id="{303436BB-C15C-4765-BFF1-9337F7680429}"/>
              </a:ext>
            </a:extLst>
          </p:cNvPr>
          <p:cNvSpPr>
            <a:spLocks noGrp="1"/>
          </p:cNvSpPr>
          <p:nvPr>
            <p:ph type="body" sz="quarter" idx="12" hasCustomPrompt="1"/>
          </p:nvPr>
        </p:nvSpPr>
        <p:spPr>
          <a:xfrm>
            <a:off x="8885304" y="2465857"/>
            <a:ext cx="1655762" cy="576263"/>
          </a:xfrm>
          <a:prstGeom prst="rect">
            <a:avLst/>
          </a:prstGeom>
        </p:spPr>
        <p:txBody>
          <a:bodyPr anchor="ctr">
            <a:noAutofit/>
          </a:bodyPr>
          <a:lstStyle>
            <a:lvl1pPr algn="ctr">
              <a:lnSpc>
                <a:spcPts val="2438"/>
              </a:lnSpc>
              <a:defRPr sz="2113"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xmlns=""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xmlns="" id="{B4C4A495-4C6A-49E0-8118-A975B2E88321}"/>
              </a:ext>
            </a:extLst>
          </p:cNvPr>
          <p:cNvSpPr>
            <a:spLocks noGrp="1"/>
          </p:cNvSpPr>
          <p:nvPr>
            <p:ph type="body" sz="quarter" idx="14" hasCustomPrompt="1"/>
          </p:nvPr>
        </p:nvSpPr>
        <p:spPr>
          <a:xfrm>
            <a:off x="4741602" y="4005064"/>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xmlns=""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371475"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xmlns="" id="{38EBB49C-19EA-4D54-98F7-9E9FF53FD1B6}"/>
              </a:ext>
            </a:extLst>
          </p:cNvPr>
          <p:cNvSpPr>
            <a:spLocks noGrp="1"/>
          </p:cNvSpPr>
          <p:nvPr>
            <p:ph type="body" sz="quarter" idx="16" hasCustomPrompt="1"/>
          </p:nvPr>
        </p:nvSpPr>
        <p:spPr>
          <a:xfrm>
            <a:off x="8344760" y="4941890"/>
            <a:ext cx="2736850" cy="935037"/>
          </a:xfrm>
          <a:prstGeom prst="rect">
            <a:avLst/>
          </a:prstGeom>
        </p:spPr>
        <p:txBody>
          <a:bodyPr>
            <a:normAutofit/>
          </a:bodyPr>
          <a:lstStyle>
            <a:lvl1pPr>
              <a:defRPr sz="1138"/>
            </a:lvl1pPr>
          </a:lstStyle>
          <a:p>
            <a:pPr lvl="0"/>
            <a:r>
              <a:rPr lang="en-US" dirty="0"/>
              <a:t>Click to insert text</a:t>
            </a:r>
          </a:p>
        </p:txBody>
      </p:sp>
      <p:sp>
        <p:nvSpPr>
          <p:cNvPr id="38" name="Text Placeholder 36">
            <a:extLst>
              <a:ext uri="{FF2B5EF4-FFF2-40B4-BE49-F238E27FC236}">
                <a16:creationId xmlns:a16="http://schemas.microsoft.com/office/drawing/2014/main" xmlns="" id="{914F5F94-C619-4353-985D-517B9A1ED51A}"/>
              </a:ext>
            </a:extLst>
          </p:cNvPr>
          <p:cNvSpPr>
            <a:spLocks noGrp="1"/>
          </p:cNvSpPr>
          <p:nvPr>
            <p:ph type="body" sz="quarter" idx="17" hasCustomPrompt="1"/>
          </p:nvPr>
        </p:nvSpPr>
        <p:spPr>
          <a:xfrm>
            <a:off x="4741602" y="4919317"/>
            <a:ext cx="2736850" cy="935037"/>
          </a:xfrm>
          <a:prstGeom prst="rect">
            <a:avLst/>
          </a:prstGeom>
        </p:spPr>
        <p:txBody>
          <a:bodyPr>
            <a:normAutofit/>
          </a:bodyPr>
          <a:lstStyle>
            <a:lvl1pPr>
              <a:defRPr sz="1138"/>
            </a:lvl1pPr>
          </a:lstStyle>
          <a:p>
            <a:pPr lvl="0"/>
            <a:r>
              <a:rPr lang="en-US" dirty="0"/>
              <a:t>Click to insert text</a:t>
            </a:r>
          </a:p>
        </p:txBody>
      </p:sp>
      <p:sp>
        <p:nvSpPr>
          <p:cNvPr id="39" name="Text Placeholder 36">
            <a:extLst>
              <a:ext uri="{FF2B5EF4-FFF2-40B4-BE49-F238E27FC236}">
                <a16:creationId xmlns:a16="http://schemas.microsoft.com/office/drawing/2014/main" xmlns="" id="{43904984-B2AA-40BC-977A-39D263DD919B}"/>
              </a:ext>
            </a:extLst>
          </p:cNvPr>
          <p:cNvSpPr>
            <a:spLocks noGrp="1"/>
          </p:cNvSpPr>
          <p:nvPr>
            <p:ph type="body" sz="quarter" idx="18" hasCustomPrompt="1"/>
          </p:nvPr>
        </p:nvSpPr>
        <p:spPr>
          <a:xfrm>
            <a:off x="1138441" y="4919317"/>
            <a:ext cx="2736850" cy="935037"/>
          </a:xfrm>
          <a:prstGeom prst="rect">
            <a:avLst/>
          </a:prstGeom>
        </p:spPr>
        <p:txBody>
          <a:bodyPr>
            <a:normAutofit/>
          </a:bodyPr>
          <a:lstStyle>
            <a:lvl1pPr>
              <a:defRPr sz="1138"/>
            </a:lvl1pPr>
          </a:lstStyle>
          <a:p>
            <a:pPr lvl="0"/>
            <a:r>
              <a:rPr lang="en-US" dirty="0"/>
              <a:t>Click to insert text</a:t>
            </a:r>
          </a:p>
        </p:txBody>
      </p:sp>
      <p:sp>
        <p:nvSpPr>
          <p:cNvPr id="18"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9"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890958929"/>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50C01FB-E2BF-4470-A153-6F7BF3CCF3F9}"/>
              </a:ext>
            </a:extLst>
          </p:cNvPr>
          <p:cNvSpPr/>
          <p:nvPr/>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pt-PT" sz="1544">
              <a:solidFill>
                <a:prstClr val="white"/>
              </a:solidFill>
            </a:endParaRPr>
          </a:p>
        </p:txBody>
      </p:sp>
      <p:sp>
        <p:nvSpPr>
          <p:cNvPr id="34" name="Text Placeholder 7">
            <a:extLst>
              <a:ext uri="{FF2B5EF4-FFF2-40B4-BE49-F238E27FC236}">
                <a16:creationId xmlns:a16="http://schemas.microsoft.com/office/drawing/2014/main" xmlns="" id="{A4F8F9B7-22AF-440B-AF0A-78B650932C21}"/>
              </a:ext>
            </a:extLst>
          </p:cNvPr>
          <p:cNvSpPr>
            <a:spLocks noGrp="1"/>
          </p:cNvSpPr>
          <p:nvPr>
            <p:ph type="body" sz="quarter" idx="32" hasCustomPrompt="1"/>
          </p:nvPr>
        </p:nvSpPr>
        <p:spPr>
          <a:xfrm>
            <a:off x="407989" y="1700808"/>
            <a:ext cx="5832475" cy="432048"/>
          </a:xfrm>
          <a:prstGeom prst="rect">
            <a:avLst/>
          </a:prstGeom>
        </p:spPr>
        <p:txBody>
          <a:bodyPr anchor="ctr">
            <a:noAutofit/>
          </a:bodyPr>
          <a:lstStyle>
            <a:lvl1pPr>
              <a:lnSpc>
                <a:spcPts val="1788"/>
              </a:lnSpc>
              <a:spcAft>
                <a:spcPts val="0"/>
              </a:spcAft>
              <a:defRPr sz="1463">
                <a:solidFill>
                  <a:srgbClr val="12ABDB"/>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title</a:t>
            </a:r>
          </a:p>
        </p:txBody>
      </p:sp>
      <p:pic>
        <p:nvPicPr>
          <p:cNvPr id="14" name="Graphic 13">
            <a:extLst>
              <a:ext uri="{FF2B5EF4-FFF2-40B4-BE49-F238E27FC236}">
                <a16:creationId xmlns:a16="http://schemas.microsoft.com/office/drawing/2014/main" xmlns="" id="{CBFCF213-9AB8-422B-8F8D-9F6A01ED15F1}"/>
              </a:ext>
            </a:extLst>
          </p:cNvPr>
          <p:cNvPicPr>
            <a:picLocks noChangeAspect="1"/>
          </p:cNvPicPr>
          <p:nvPr/>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6"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xmlns="" id="{6343BDF6-D0DB-4726-8EA9-DA3DE0DFDE11}"/>
              </a:ext>
            </a:extLst>
          </p:cNvPr>
          <p:cNvSpPr>
            <a:spLocks noGrp="1"/>
          </p:cNvSpPr>
          <p:nvPr>
            <p:ph type="body" sz="quarter" idx="35" hasCustomPrompt="1"/>
          </p:nvPr>
        </p:nvSpPr>
        <p:spPr>
          <a:xfrm>
            <a:off x="618011"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1" name="Text Placeholder 7">
            <a:extLst>
              <a:ext uri="{FF2B5EF4-FFF2-40B4-BE49-F238E27FC236}">
                <a16:creationId xmlns:a16="http://schemas.microsoft.com/office/drawing/2014/main" xmlns="" id="{3B423489-C448-4223-A3F1-FAB0DF95C7E0}"/>
              </a:ext>
            </a:extLst>
          </p:cNvPr>
          <p:cNvSpPr>
            <a:spLocks noGrp="1"/>
          </p:cNvSpPr>
          <p:nvPr>
            <p:ph type="body" sz="quarter" idx="36" hasCustomPrompt="1"/>
          </p:nvPr>
        </p:nvSpPr>
        <p:spPr>
          <a:xfrm>
            <a:off x="2511158"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2" name="Text Placeholder 7">
            <a:extLst>
              <a:ext uri="{FF2B5EF4-FFF2-40B4-BE49-F238E27FC236}">
                <a16:creationId xmlns:a16="http://schemas.microsoft.com/office/drawing/2014/main" xmlns="" id="{415D3B99-29BD-4D4A-BD25-28628B5AD295}"/>
              </a:ext>
            </a:extLst>
          </p:cNvPr>
          <p:cNvSpPr>
            <a:spLocks noGrp="1"/>
          </p:cNvSpPr>
          <p:nvPr>
            <p:ph type="body" sz="quarter" idx="37" hasCustomPrompt="1"/>
          </p:nvPr>
        </p:nvSpPr>
        <p:spPr>
          <a:xfrm>
            <a:off x="4404305"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xmlns="" id="{FB92CCBF-AD9B-4B1F-81E0-1F58CD476991}"/>
              </a:ext>
            </a:extLst>
          </p:cNvPr>
          <p:cNvSpPr>
            <a:spLocks noGrp="1"/>
          </p:cNvSpPr>
          <p:nvPr>
            <p:ph type="body" sz="quarter" idx="38" hasCustomPrompt="1"/>
          </p:nvPr>
        </p:nvSpPr>
        <p:spPr>
          <a:xfrm>
            <a:off x="6297451"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xmlns="" id="{429263E9-C628-4DAE-AAF4-D4C456E5A7F2}"/>
              </a:ext>
            </a:extLst>
          </p:cNvPr>
          <p:cNvSpPr>
            <a:spLocks noGrp="1"/>
          </p:cNvSpPr>
          <p:nvPr>
            <p:ph type="body" sz="quarter" idx="39" hasCustomPrompt="1"/>
          </p:nvPr>
        </p:nvSpPr>
        <p:spPr>
          <a:xfrm>
            <a:off x="8190598" y="5585038"/>
            <a:ext cx="1692449" cy="432048"/>
          </a:xfrm>
          <a:prstGeom prst="rect">
            <a:avLst/>
          </a:prstGeom>
        </p:spPr>
        <p:txBody>
          <a:bodyPr anchor="ctr">
            <a:noAutofit/>
          </a:bodyPr>
          <a:lstStyle>
            <a:lvl1pPr algn="ctr">
              <a:lnSpc>
                <a:spcPts val="1138"/>
              </a:lnSpc>
              <a:spcAft>
                <a:spcPts val="0"/>
              </a:spcAft>
              <a:defRPr sz="1056">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xmlns="" id="{266B7D82-19EF-4C8A-8D75-AEA2758E426F}"/>
              </a:ext>
            </a:extLst>
          </p:cNvPr>
          <p:cNvSpPr>
            <a:spLocks noGrp="1"/>
          </p:cNvSpPr>
          <p:nvPr>
            <p:ph type="body" sz="quarter" idx="40"/>
          </p:nvPr>
        </p:nvSpPr>
        <p:spPr>
          <a:xfrm>
            <a:off x="10083745" y="5585038"/>
            <a:ext cx="1692449" cy="432048"/>
          </a:xfrm>
          <a:prstGeom prst="rect">
            <a:avLst/>
          </a:prstGeom>
        </p:spPr>
        <p:txBody>
          <a:bodyPr anchor="ctr">
            <a:noAutofit/>
          </a:bodyPr>
          <a:lstStyle>
            <a:lvl1pPr algn="r">
              <a:lnSpc>
                <a:spcPts val="1300"/>
              </a:lnSpc>
              <a:defRPr sz="1138" b="1">
                <a:solidFill>
                  <a:schemeClr val="tx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a:t>Click to edit Master text styles</a:t>
            </a:r>
          </a:p>
        </p:txBody>
      </p:sp>
      <p:sp>
        <p:nvSpPr>
          <p:cNvPr id="15"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xmlns="" id="{9228FC83-C11D-47F2-8BDE-B10D125E5E87}"/>
              </a:ext>
            </a:extLst>
          </p:cNvPr>
          <p:cNvSpPr>
            <a:spLocks noGrp="1"/>
          </p:cNvSpPr>
          <p:nvPr>
            <p:ph type="body" sz="quarter" idx="41" hasCustomPrompt="1"/>
          </p:nvPr>
        </p:nvSpPr>
        <p:spPr>
          <a:xfrm>
            <a:off x="426489"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xmlns="" id="{9228FC83-C11D-47F2-8BDE-B10D125E5E87}"/>
              </a:ext>
            </a:extLst>
          </p:cNvPr>
          <p:cNvSpPr>
            <a:spLocks noGrp="1"/>
          </p:cNvSpPr>
          <p:nvPr>
            <p:ph type="body" sz="quarter" idx="42" hasCustomPrompt="1"/>
          </p:nvPr>
        </p:nvSpPr>
        <p:spPr>
          <a:xfrm>
            <a:off x="3860689"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xmlns="" id="{9228FC83-C11D-47F2-8BDE-B10D125E5E87}"/>
              </a:ext>
            </a:extLst>
          </p:cNvPr>
          <p:cNvSpPr>
            <a:spLocks noGrp="1"/>
          </p:cNvSpPr>
          <p:nvPr>
            <p:ph type="body" sz="quarter" idx="43" hasCustomPrompt="1"/>
          </p:nvPr>
        </p:nvSpPr>
        <p:spPr>
          <a:xfrm>
            <a:off x="7294888" y="2326858"/>
            <a:ext cx="3149232" cy="1994493"/>
          </a:xfrm>
          <a:prstGeom prst="rect">
            <a:avLst/>
          </a:prstGeom>
        </p:spPr>
        <p:txBody>
          <a:bodyPr>
            <a:noAutofit/>
          </a:bodyPr>
          <a:lstStyle>
            <a:lvl1pPr>
              <a:lnSpc>
                <a:spcPts val="1300"/>
              </a:lnSpc>
              <a:defRPr sz="1138">
                <a:solidFill>
                  <a:schemeClr val="tx1"/>
                </a:solidFill>
              </a:defRPr>
            </a:lvl1pPr>
            <a:lvl2pPr marL="140593" indent="-136723">
              <a:lnSpc>
                <a:spcPts val="1138"/>
              </a:lnSpc>
              <a:defRPr sz="975">
                <a:solidFill>
                  <a:schemeClr val="tx1"/>
                </a:solidFill>
              </a:defRPr>
            </a:lvl2pPr>
            <a:lvl3pPr marL="282476" indent="-141883">
              <a:lnSpc>
                <a:spcPts val="1138"/>
              </a:lnSpc>
              <a:defRPr sz="975">
                <a:solidFill>
                  <a:schemeClr val="tx1"/>
                </a:solidFill>
              </a:defRPr>
            </a:lvl3pPr>
            <a:lvl4pPr marL="414040" indent="-131564">
              <a:lnSpc>
                <a:spcPts val="975"/>
              </a:lnSpc>
              <a:defRPr sz="894">
                <a:solidFill>
                  <a:schemeClr val="tx1"/>
                </a:solidFill>
              </a:defRPr>
            </a:lvl4pPr>
            <a:lvl5pPr>
              <a:lnSpc>
                <a:spcPct val="100000"/>
              </a:lnSpc>
              <a:defRPr sz="975">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5">
            <a:extLst>
              <a:ext uri="{96DAC541-7B7A-43D3-8B79-37D633B846F1}">
                <asvg:svgBlip xmlns:asvg="http://schemas.microsoft.com/office/drawing/2016/SVG/main" xmlns="" r:embed="rId6"/>
              </a:ext>
            </a:extLst>
          </a:blip>
          <a:srcRect l="81836" t="-4713" b="16530"/>
          <a:stretch/>
        </p:blipFill>
        <p:spPr>
          <a:xfrm>
            <a:off x="11547794" y="188640"/>
            <a:ext cx="424356" cy="459624"/>
          </a:xfrm>
          <a:prstGeom prst="rect">
            <a:avLst/>
          </a:prstGeom>
        </p:spPr>
      </p:pic>
      <p:cxnSp>
        <p:nvCxnSpPr>
          <p:cNvPr id="24" name="Straight Connector 23">
            <a:extLst>
              <a:ext uri="{FF2B5EF4-FFF2-40B4-BE49-F238E27FC236}">
                <a16:creationId xmlns:a16="http://schemas.microsoft.com/office/drawing/2014/main" xmlns="" id="{0FF5023A-0693-40EF-A144-6A5D8AD8789F}"/>
              </a:ext>
            </a:extLst>
          </p:cNvPr>
          <p:cNvCxnSpPr>
            <a:cxnSpLocks/>
          </p:cNvCxnSpPr>
          <p:nvPr/>
        </p:nvCxnSpPr>
        <p:spPr>
          <a:xfrm>
            <a:off x="407989" y="2235647"/>
            <a:ext cx="10036130"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39133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xmlns="" id="{5889F4BD-9B8F-420C-96FD-C732EE0EE6BD}"/>
              </a:ext>
            </a:extLst>
          </p:cNvPr>
          <p:cNvSpPr>
            <a:spLocks noGrp="1"/>
          </p:cNvSpPr>
          <p:nvPr>
            <p:ph type="body" sz="quarter" idx="38" hasCustomPrompt="1"/>
          </p:nvPr>
        </p:nvSpPr>
        <p:spPr>
          <a:xfrm>
            <a:off x="666751" y="5733255"/>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3" name="Text Placeholder 7">
            <a:extLst>
              <a:ext uri="{FF2B5EF4-FFF2-40B4-BE49-F238E27FC236}">
                <a16:creationId xmlns:a16="http://schemas.microsoft.com/office/drawing/2014/main" xmlns=""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4" name="Text Placeholder 7">
            <a:extLst>
              <a:ext uri="{FF2B5EF4-FFF2-40B4-BE49-F238E27FC236}">
                <a16:creationId xmlns:a16="http://schemas.microsoft.com/office/drawing/2014/main" xmlns=""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5" name="Text Placeholder 7">
            <a:extLst>
              <a:ext uri="{FF2B5EF4-FFF2-40B4-BE49-F238E27FC236}">
                <a16:creationId xmlns:a16="http://schemas.microsoft.com/office/drawing/2014/main" xmlns=""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46" name="Text Placeholder 7">
            <a:extLst>
              <a:ext uri="{FF2B5EF4-FFF2-40B4-BE49-F238E27FC236}">
                <a16:creationId xmlns:a16="http://schemas.microsoft.com/office/drawing/2014/main" xmlns="" id="{B4323275-6F19-499D-9A1B-2C56B8029E99}"/>
              </a:ext>
            </a:extLst>
          </p:cNvPr>
          <p:cNvSpPr>
            <a:spLocks noGrp="1"/>
          </p:cNvSpPr>
          <p:nvPr>
            <p:ph type="body" sz="quarter" idx="42" hasCustomPrompt="1"/>
          </p:nvPr>
        </p:nvSpPr>
        <p:spPr>
          <a:xfrm>
            <a:off x="9192927" y="5733156"/>
            <a:ext cx="1939924" cy="504056"/>
          </a:xfrm>
          <a:prstGeom prst="rect">
            <a:avLst/>
          </a:prstGeom>
          <a:solidFill>
            <a:srgbClr val="E6E7E7"/>
          </a:solidFill>
        </p:spPr>
        <p:txBody>
          <a:bodyPr anchor="ctr">
            <a:noAutofit/>
          </a:bodyPr>
          <a:lstStyle>
            <a:lvl1pPr algn="ctr">
              <a:lnSpc>
                <a:spcPts val="1138"/>
              </a:lnSpc>
              <a:spcBef>
                <a:spcPts val="0"/>
              </a:spcBef>
              <a:spcAft>
                <a:spcPts val="0"/>
              </a:spcAft>
              <a:defRPr sz="975" b="0"/>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9" name="Text Placeholder 7">
            <a:extLst>
              <a:ext uri="{FF2B5EF4-FFF2-40B4-BE49-F238E27FC236}">
                <a16:creationId xmlns:a16="http://schemas.microsoft.com/office/drawing/2014/main" xmlns=""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37" name="Text Placeholder 7">
            <a:extLst>
              <a:ext uri="{FF2B5EF4-FFF2-40B4-BE49-F238E27FC236}">
                <a16:creationId xmlns:a16="http://schemas.microsoft.com/office/drawing/2014/main" xmlns=""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8" name="Rectangle 7">
            <a:extLst>
              <a:ext uri="{FF2B5EF4-FFF2-40B4-BE49-F238E27FC236}">
                <a16:creationId xmlns:a16="http://schemas.microsoft.com/office/drawing/2014/main" xmlns="" id="{404E50B0-1D58-4F15-A351-E3515806816D}"/>
              </a:ext>
            </a:extLst>
          </p:cNvPr>
          <p:cNvSpPr/>
          <p:nvPr/>
        </p:nvSpPr>
        <p:spPr>
          <a:xfrm>
            <a:off x="3589948"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138" kern="0">
              <a:solidFill>
                <a:srgbClr val="FFFFFF"/>
              </a:solidFill>
              <a:sym typeface="Arial"/>
            </a:endParaRPr>
          </a:p>
        </p:txBody>
      </p:sp>
      <p:sp>
        <p:nvSpPr>
          <p:cNvPr id="12" name="Rectangle 11">
            <a:extLst>
              <a:ext uri="{FF2B5EF4-FFF2-40B4-BE49-F238E27FC236}">
                <a16:creationId xmlns:a16="http://schemas.microsoft.com/office/drawing/2014/main" xmlns="" id="{AE59D603-4EF9-47FC-B148-3573A831D791}"/>
              </a:ext>
            </a:extLst>
          </p:cNvPr>
          <p:cNvSpPr/>
          <p:nvPr/>
        </p:nvSpPr>
        <p:spPr>
          <a:xfrm>
            <a:off x="6337817"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138" kern="0">
              <a:solidFill>
                <a:srgbClr val="FFFFFF"/>
              </a:solidFill>
              <a:sym typeface="Arial"/>
            </a:endParaRPr>
          </a:p>
        </p:txBody>
      </p:sp>
      <p:sp>
        <p:nvSpPr>
          <p:cNvPr id="16" name="Rectangle 15">
            <a:extLst>
              <a:ext uri="{FF2B5EF4-FFF2-40B4-BE49-F238E27FC236}">
                <a16:creationId xmlns:a16="http://schemas.microsoft.com/office/drawing/2014/main" xmlns="" id="{58AC5158-E8A1-44A7-8617-AC56F0DD1719}"/>
              </a:ext>
            </a:extLst>
          </p:cNvPr>
          <p:cNvSpPr/>
          <p:nvPr/>
        </p:nvSpPr>
        <p:spPr>
          <a:xfrm>
            <a:off x="839789"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756"/>
            <a:endParaRPr lang="en-US" sz="1138" kern="0">
              <a:solidFill>
                <a:srgbClr val="FFFFFF"/>
              </a:solidFill>
              <a:sym typeface="Arial"/>
            </a:endParaRPr>
          </a:p>
        </p:txBody>
      </p:sp>
      <p:sp>
        <p:nvSpPr>
          <p:cNvPr id="17" name="TextBox 16">
            <a:extLst>
              <a:ext uri="{FF2B5EF4-FFF2-40B4-BE49-F238E27FC236}">
                <a16:creationId xmlns:a16="http://schemas.microsoft.com/office/drawing/2014/main" xmlns="" id="{C761E736-25EA-4914-A717-28A039625E8C}"/>
              </a:ext>
            </a:extLst>
          </p:cNvPr>
          <p:cNvSpPr txBox="1"/>
          <p:nvPr/>
        </p:nvSpPr>
        <p:spPr>
          <a:xfrm>
            <a:off x="883343" y="3711981"/>
            <a:ext cx="1239750" cy="432426"/>
          </a:xfrm>
          <a:prstGeom prst="rect">
            <a:avLst/>
          </a:prstGeom>
          <a:noFill/>
        </p:spPr>
        <p:txBody>
          <a:bodyPr wrap="square" rtlCol="0">
            <a:spAutoFit/>
          </a:bodyPr>
          <a:lstStyle/>
          <a:p>
            <a:pPr algn="r" defTabSz="957756">
              <a:lnSpc>
                <a:spcPct val="85000"/>
              </a:lnSpc>
            </a:pPr>
            <a:r>
              <a:rPr lang="en-US" sz="1300" b="1" kern="0" dirty="0">
                <a:solidFill>
                  <a:prstClr val="white"/>
                </a:solidFill>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xmlns="" id="{A898D83E-9F4A-4269-9BEB-326164B60B7C}"/>
              </a:ext>
            </a:extLst>
          </p:cNvPr>
          <p:cNvCxnSpPr>
            <a:cxnSpLocks/>
          </p:cNvCxnSpPr>
          <p:nvPr/>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787D369E-74E6-4DE1-ADB0-EB6EF05664B8}"/>
              </a:ext>
            </a:extLst>
          </p:cNvPr>
          <p:cNvCxnSpPr>
            <a:cxnSpLocks/>
          </p:cNvCxnSpPr>
          <p:nvPr/>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37AB8857-3B0E-4067-BC64-A4C0AE330199}"/>
              </a:ext>
            </a:extLst>
          </p:cNvPr>
          <p:cNvCxnSpPr>
            <a:cxnSpLocks/>
          </p:cNvCxnSpPr>
          <p:nvPr/>
        </p:nvCxnSpPr>
        <p:spPr>
          <a:xfrm>
            <a:off x="5879977"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038843B7-B08D-445C-8E69-55E9ADD60136}"/>
              </a:ext>
            </a:extLst>
          </p:cNvPr>
          <p:cNvCxnSpPr>
            <a:cxnSpLocks/>
          </p:cNvCxnSpPr>
          <p:nvPr/>
        </p:nvCxnSpPr>
        <p:spPr>
          <a:xfrm>
            <a:off x="2711625"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5716183-FC6B-4383-8EF6-37E5349AAF9A}"/>
              </a:ext>
            </a:extLst>
          </p:cNvPr>
          <p:cNvCxnSpPr>
            <a:cxnSpLocks/>
          </p:cNvCxnSpPr>
          <p:nvPr/>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480400D-CA47-444B-970B-5A484E54E6A1}"/>
              </a:ext>
            </a:extLst>
          </p:cNvPr>
          <p:cNvCxnSpPr>
            <a:cxnSpLocks/>
          </p:cNvCxnSpPr>
          <p:nvPr/>
        </p:nvCxnSpPr>
        <p:spPr>
          <a:xfrm>
            <a:off x="1631690" y="5229102"/>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813536BE-88C6-4525-9D18-D74E0DCB4682}"/>
              </a:ext>
            </a:extLst>
          </p:cNvPr>
          <p:cNvCxnSpPr>
            <a:cxnSpLocks/>
          </p:cNvCxnSpPr>
          <p:nvPr/>
        </p:nvCxnSpPr>
        <p:spPr>
          <a:xfrm>
            <a:off x="3764417"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01B274A1-2898-403F-9A81-C1625F15BF58}"/>
              </a:ext>
            </a:extLst>
          </p:cNvPr>
          <p:cNvCxnSpPr>
            <a:cxnSpLocks/>
          </p:cNvCxnSpPr>
          <p:nvPr/>
        </p:nvCxnSpPr>
        <p:spPr>
          <a:xfrm>
            <a:off x="5897145"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C25A9B7-5673-4E49-ABD6-8D0E06EDD927}"/>
              </a:ext>
            </a:extLst>
          </p:cNvPr>
          <p:cNvCxnSpPr>
            <a:cxnSpLocks/>
          </p:cNvCxnSpPr>
          <p:nvPr/>
        </p:nvCxnSpPr>
        <p:spPr>
          <a:xfrm>
            <a:off x="8029871" y="5229201"/>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D026C540-9EA3-4699-A6BC-DF9BDF921E83}"/>
              </a:ext>
            </a:extLst>
          </p:cNvPr>
          <p:cNvCxnSpPr>
            <a:cxnSpLocks/>
          </p:cNvCxnSpPr>
          <p:nvPr/>
        </p:nvCxnSpPr>
        <p:spPr>
          <a:xfrm>
            <a:off x="10179266" y="5219676"/>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xmlns="" id="{0853CDE9-3036-46C6-AB9B-6C5E6B531E6E}"/>
              </a:ext>
            </a:extLst>
          </p:cNvPr>
          <p:cNvSpPr>
            <a:spLocks noGrp="1"/>
          </p:cNvSpPr>
          <p:nvPr>
            <p:ph type="body" sz="quarter" idx="32" hasCustomPrompt="1"/>
          </p:nvPr>
        </p:nvSpPr>
        <p:spPr>
          <a:xfrm>
            <a:off x="5157507" y="2091773"/>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5" name="Text Placeholder 7">
            <a:extLst>
              <a:ext uri="{FF2B5EF4-FFF2-40B4-BE49-F238E27FC236}">
                <a16:creationId xmlns:a16="http://schemas.microsoft.com/office/drawing/2014/main" xmlns="" id="{41BEF085-D952-4028-B6B4-18F2CB2BE51E}"/>
              </a:ext>
            </a:extLst>
          </p:cNvPr>
          <p:cNvSpPr>
            <a:spLocks noGrp="1"/>
          </p:cNvSpPr>
          <p:nvPr>
            <p:ph type="body" sz="quarter" idx="33" hasCustomPrompt="1"/>
          </p:nvPr>
        </p:nvSpPr>
        <p:spPr>
          <a:xfrm>
            <a:off x="2391843" y="3564257"/>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6" name="Text Placeholder 7">
            <a:extLst>
              <a:ext uri="{FF2B5EF4-FFF2-40B4-BE49-F238E27FC236}">
                <a16:creationId xmlns:a16="http://schemas.microsoft.com/office/drawing/2014/main" xmlns=""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138"/>
              </a:lnSpc>
              <a:spcBef>
                <a:spcPts val="0"/>
              </a:spcBef>
              <a:spcAft>
                <a:spcPts val="0"/>
              </a:spcAft>
              <a:defRPr sz="975"/>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Click to insert text</a:t>
            </a:r>
          </a:p>
        </p:txBody>
      </p:sp>
      <p:sp>
        <p:nvSpPr>
          <p:cNvPr id="38" name="Text Placeholder 7">
            <a:extLst>
              <a:ext uri="{FF2B5EF4-FFF2-40B4-BE49-F238E27FC236}">
                <a16:creationId xmlns:a16="http://schemas.microsoft.com/office/drawing/2014/main" xmlns=""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463"/>
              </a:lnSpc>
              <a:spcBef>
                <a:spcPts val="0"/>
              </a:spcBef>
              <a:spcAft>
                <a:spcPts val="0"/>
              </a:spcAft>
              <a:defRPr sz="1300" b="0">
                <a:solidFill>
                  <a:schemeClr val="bg1"/>
                </a:solidFill>
              </a:defRPr>
            </a:lvl1pPr>
            <a:lvl2pPr>
              <a:lnSpc>
                <a:spcPct val="100000"/>
              </a:lnSpc>
              <a:defRPr sz="1138"/>
            </a:lvl2pPr>
            <a:lvl3pPr>
              <a:lnSpc>
                <a:spcPct val="100000"/>
              </a:lnSpc>
              <a:defRPr sz="1138"/>
            </a:lvl3pPr>
            <a:lvl4pPr>
              <a:lnSpc>
                <a:spcPct val="100000"/>
              </a:lnSpc>
              <a:defRPr sz="1138"/>
            </a:lvl4pPr>
            <a:lvl5pPr>
              <a:lnSpc>
                <a:spcPct val="100000"/>
              </a:lnSpc>
              <a:defRPr sz="975"/>
            </a:lvl5pPr>
          </a:lstStyle>
          <a:p>
            <a:pPr lvl="0"/>
            <a:r>
              <a:rPr lang="en-US" dirty="0"/>
              <a:t>Insert Group Name</a:t>
            </a:r>
          </a:p>
        </p:txBody>
      </p:sp>
      <p:sp>
        <p:nvSpPr>
          <p:cNvPr id="41" name="Title Placeholder 1">
            <a:extLst>
              <a:ext uri="{FF2B5EF4-FFF2-40B4-BE49-F238E27FC236}">
                <a16:creationId xmlns:a16="http://schemas.microsoft.com/office/drawing/2014/main" xmlns=""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2438"/>
              </a:lnSpc>
            </a:pPr>
            <a:r>
              <a:rPr lang="en-US" dirty="0"/>
              <a:t>Click to add title</a:t>
            </a:r>
            <a:endParaRPr lang="pt-PT" dirty="0"/>
          </a:p>
        </p:txBody>
      </p:sp>
      <p:sp>
        <p:nvSpPr>
          <p:cNvPr id="47" name="Retângulo 43">
            <a:extLst>
              <a:ext uri="{FF2B5EF4-FFF2-40B4-BE49-F238E27FC236}">
                <a16:creationId xmlns:a16="http://schemas.microsoft.com/office/drawing/2014/main" xmlns="" id="{25FC8637-25BD-4C09-AF25-56B4243DAB3D}"/>
              </a:ext>
            </a:extLst>
          </p:cNvPr>
          <p:cNvSpPr/>
          <p:nvPr/>
        </p:nvSpPr>
        <p:spPr>
          <a:xfrm>
            <a:off x="11695847" y="6555758"/>
            <a:ext cx="330540" cy="192360"/>
          </a:xfrm>
          <a:prstGeom prst="rect">
            <a:avLst/>
          </a:prstGeom>
        </p:spPr>
        <p:txBody>
          <a:bodyPr wrap="none">
            <a:spAutoFit/>
          </a:bodyPr>
          <a:lstStyle/>
          <a:p>
            <a:pPr algn="r" defTabSz="957756"/>
            <a:fld id="{0502E5A9-B53C-401E-A0E0-4A359BB0A9E5}" type="slidenum">
              <a:rPr lang="en-US" sz="650" smtClean="0">
                <a:solidFill>
                  <a:prstClr val="black">
                    <a:lumMod val="50000"/>
                    <a:lumOff val="50000"/>
                  </a:prstClr>
                </a:solidFill>
                <a:cs typeface="Arial" panose="020B0604020202020204" pitchFamily="34" charset="0"/>
              </a:rPr>
              <a:pPr algn="r" defTabSz="957756"/>
              <a:t>‹#›</a:t>
            </a:fld>
            <a:endParaRPr lang="en-US" sz="65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xmlns=""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xmlns="" id="{F376ABD1-4930-42EB-9A73-9A9C7C6BF2D3}"/>
              </a:ext>
            </a:extLst>
          </p:cNvPr>
          <p:cNvSpPr/>
          <p:nvPr/>
        </p:nvSpPr>
        <p:spPr>
          <a:xfrm>
            <a:off x="407989" y="6555971"/>
            <a:ext cx="2829007" cy="219456"/>
          </a:xfrm>
          <a:prstGeom prst="rect">
            <a:avLst/>
          </a:prstGeom>
        </p:spPr>
        <p:txBody>
          <a:bodyPr wrap="square" lIns="0" tIns="0" rIns="0" bIns="0" anchor="ctr" anchorCtr="0">
            <a:noAutofit/>
          </a:bodyPr>
          <a:lstStyle/>
          <a:p>
            <a:pPr defTabSz="742950">
              <a:lnSpc>
                <a:spcPct val="85000"/>
              </a:lnSpc>
              <a:defRPr/>
            </a:pPr>
            <a:r>
              <a:rPr lang="en-US" sz="650" kern="0" dirty="0">
                <a:solidFill>
                  <a:srgbClr val="00458D"/>
                </a:solidFill>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xmlns=""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defTabSz="957756"/>
            <a:r>
              <a:rPr lang="en-US" sz="650" dirty="0">
                <a:solidFill>
                  <a:srgbClr val="EDEDED">
                    <a:lumMod val="50000"/>
                  </a:srgbClr>
                </a:solidFill>
                <a:cs typeface="Arial" panose="020B0604020202020204" pitchFamily="34" charset="0"/>
              </a:rPr>
              <a:t>© 2017 Capgemini. All rights reserved.</a:t>
            </a:r>
          </a:p>
        </p:txBody>
      </p:sp>
    </p:spTree>
    <p:extLst>
      <p:ext uri="{BB962C8B-B14F-4D97-AF65-F5344CB8AC3E}">
        <p14:creationId xmlns:p14="http://schemas.microsoft.com/office/powerpoint/2010/main" val="204603000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380048-2DB8-46B7-AF04-F3ACAA514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B61F5A3-74BD-4830-A7D6-DE40C9CA0D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C8B6185-4451-4F5C-95CC-98180443204E}"/>
              </a:ext>
            </a:extLst>
          </p:cNvPr>
          <p:cNvSpPr>
            <a:spLocks noGrp="1"/>
          </p:cNvSpPr>
          <p:nvPr>
            <p:ph type="dt" sz="half" idx="10"/>
          </p:nvPr>
        </p:nvSpPr>
        <p:spPr/>
        <p:txBody>
          <a:bodyPr/>
          <a:lstStyle/>
          <a:p>
            <a:pPr defTabSz="957756"/>
            <a:endParaRPr lang="en-US" sz="1900">
              <a:solidFill>
                <a:srgbClr val="000000"/>
              </a:solidFill>
            </a:endParaRPr>
          </a:p>
        </p:txBody>
      </p:sp>
      <p:sp>
        <p:nvSpPr>
          <p:cNvPr id="5" name="Footer Placeholder 4">
            <a:extLst>
              <a:ext uri="{FF2B5EF4-FFF2-40B4-BE49-F238E27FC236}">
                <a16:creationId xmlns:a16="http://schemas.microsoft.com/office/drawing/2014/main" xmlns="" id="{746A123F-5441-4D29-A8D9-4B2885847A76}"/>
              </a:ext>
            </a:extLst>
          </p:cNvPr>
          <p:cNvSpPr>
            <a:spLocks noGrp="1"/>
          </p:cNvSpPr>
          <p:nvPr>
            <p:ph type="ftr" sz="quarter" idx="11"/>
          </p:nvPr>
        </p:nvSpPr>
        <p:spPr/>
        <p:txBody>
          <a:bodyPr/>
          <a:lstStyle/>
          <a:p>
            <a:pPr defTabSz="957756"/>
            <a:r>
              <a:rPr lang="en-US" sz="1900" smtClean="0">
                <a:solidFill>
                  <a:srgbClr val="000000"/>
                </a:solidFill>
              </a:rPr>
              <a:t>ML_foundation</a:t>
            </a:r>
            <a:endParaRPr lang="en-US" sz="1900" dirty="0">
              <a:solidFill>
                <a:srgbClr val="000000"/>
              </a:solidFill>
            </a:endParaRPr>
          </a:p>
        </p:txBody>
      </p:sp>
      <p:sp>
        <p:nvSpPr>
          <p:cNvPr id="6" name="Slide Number Placeholder 5">
            <a:extLst>
              <a:ext uri="{FF2B5EF4-FFF2-40B4-BE49-F238E27FC236}">
                <a16:creationId xmlns:a16="http://schemas.microsoft.com/office/drawing/2014/main" xmlns="" id="{BE51D83F-6199-40AD-8A08-7CF0BB171C93}"/>
              </a:ext>
            </a:extLst>
          </p:cNvPr>
          <p:cNvSpPr>
            <a:spLocks noGrp="1"/>
          </p:cNvSpPr>
          <p:nvPr>
            <p:ph type="sldNum" sz="quarter" idx="12"/>
          </p:nvPr>
        </p:nvSpPr>
        <p:spPr/>
        <p:txBody>
          <a:bodyPr/>
          <a:lstStyle/>
          <a:p>
            <a:pPr defTabSz="957756"/>
            <a:endParaRPr lang="en-US" sz="1900" dirty="0">
              <a:solidFill>
                <a:srgbClr val="000000"/>
              </a:solidFill>
            </a:endParaRPr>
          </a:p>
        </p:txBody>
      </p:sp>
    </p:spTree>
    <p:extLst>
      <p:ext uri="{BB962C8B-B14F-4D97-AF65-F5344CB8AC3E}">
        <p14:creationId xmlns:p14="http://schemas.microsoft.com/office/powerpoint/2010/main" val="926129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FA4E53-AFD8-46FE-94B0-9AF637B410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B999288-9E03-4B44-8C96-B48B1E313958}"/>
              </a:ext>
            </a:extLst>
          </p:cNvPr>
          <p:cNvSpPr>
            <a:spLocks noGrp="1"/>
          </p:cNvSpPr>
          <p:nvPr>
            <p:ph type="dt" sz="half" idx="10"/>
          </p:nvPr>
        </p:nvSpPr>
        <p:spPr/>
        <p:txBody>
          <a:bodyPr/>
          <a:lstStyle/>
          <a:p>
            <a:pPr defTabSz="957756"/>
            <a:endParaRPr lang="en-US" sz="1900">
              <a:solidFill>
                <a:srgbClr val="000000"/>
              </a:solidFill>
            </a:endParaRPr>
          </a:p>
        </p:txBody>
      </p:sp>
      <p:sp>
        <p:nvSpPr>
          <p:cNvPr id="4" name="Footer Placeholder 3">
            <a:extLst>
              <a:ext uri="{FF2B5EF4-FFF2-40B4-BE49-F238E27FC236}">
                <a16:creationId xmlns:a16="http://schemas.microsoft.com/office/drawing/2014/main" xmlns="" id="{FC68DFDF-B6FA-4CCB-AFF0-E1E15D8F9B5A}"/>
              </a:ext>
            </a:extLst>
          </p:cNvPr>
          <p:cNvSpPr>
            <a:spLocks noGrp="1"/>
          </p:cNvSpPr>
          <p:nvPr>
            <p:ph type="ftr" sz="quarter" idx="11"/>
          </p:nvPr>
        </p:nvSpPr>
        <p:spPr/>
        <p:txBody>
          <a:bodyPr/>
          <a:lstStyle/>
          <a:p>
            <a:pPr defTabSz="957756"/>
            <a:r>
              <a:rPr lang="en-US" sz="1900" smtClean="0">
                <a:solidFill>
                  <a:srgbClr val="000000"/>
                </a:solidFill>
              </a:rPr>
              <a:t>ML_foundation</a:t>
            </a:r>
            <a:endParaRPr lang="en-US" sz="1900">
              <a:solidFill>
                <a:srgbClr val="000000"/>
              </a:solidFill>
            </a:endParaRPr>
          </a:p>
        </p:txBody>
      </p:sp>
      <p:sp>
        <p:nvSpPr>
          <p:cNvPr id="5" name="Slide Number Placeholder 4">
            <a:extLst>
              <a:ext uri="{FF2B5EF4-FFF2-40B4-BE49-F238E27FC236}">
                <a16:creationId xmlns:a16="http://schemas.microsoft.com/office/drawing/2014/main" xmlns="" id="{C475D360-C92B-4FAF-921E-A3A009A76ECC}"/>
              </a:ext>
            </a:extLst>
          </p:cNvPr>
          <p:cNvSpPr>
            <a:spLocks noGrp="1"/>
          </p:cNvSpPr>
          <p:nvPr>
            <p:ph type="sldNum" sz="quarter" idx="12"/>
          </p:nvPr>
        </p:nvSpPr>
        <p:spPr/>
        <p:txBody>
          <a:bodyPr/>
          <a:lstStyle/>
          <a:p>
            <a:pPr defTabSz="957756"/>
            <a:fld id="{64454EE8-B39C-4B5F-9538-289AA0133854}" type="slidenum">
              <a:rPr lang="en-US" sz="1900" smtClean="0">
                <a:solidFill>
                  <a:srgbClr val="000000"/>
                </a:solidFill>
              </a:rPr>
              <a:pPr defTabSz="957756"/>
              <a:t>‹#›</a:t>
            </a:fld>
            <a:endParaRPr lang="en-US" sz="1900">
              <a:solidFill>
                <a:srgbClr val="000000"/>
              </a:solidFill>
            </a:endParaRPr>
          </a:p>
        </p:txBody>
      </p:sp>
    </p:spTree>
    <p:extLst>
      <p:ext uri="{BB962C8B-B14F-4D97-AF65-F5344CB8AC3E}">
        <p14:creationId xmlns:p14="http://schemas.microsoft.com/office/powerpoint/2010/main" val="21847118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10" name="Image 9" descr="test5.jpg"/>
          <p:cNvPicPr>
            <a:picLocks noChangeAspect="1"/>
          </p:cNvPicPr>
          <p:nvPr userDrawn="1"/>
        </p:nvPicPr>
        <p:blipFill>
          <a:blip r:embed="rId10" cstate="print"/>
          <a:srcRect l="240" t="179" r="380" b="511"/>
          <a:stretch>
            <a:fillRect/>
          </a:stretch>
        </p:blipFill>
        <p:spPr>
          <a:xfrm>
            <a:off x="0" y="1050622"/>
            <a:ext cx="12192000" cy="5807378"/>
          </a:xfrm>
          <a:prstGeom prst="rect">
            <a:avLst/>
          </a:prstGeom>
        </p:spPr>
      </p:pic>
      <p:graphicFrame>
        <p:nvGraphicFramePr>
          <p:cNvPr id="4" name="Object 3" hidden="1"/>
          <p:cNvGraphicFramePr>
            <a:graphicFrameLocks noChangeAspect="1"/>
          </p:cNvGraphicFramePr>
          <p:nvPr>
            <p:custDataLst>
              <p:tags r:id="rId2"/>
            </p:custDataLst>
          </p:nvPr>
        </p:nvGraphicFramePr>
        <p:xfrm>
          <a:off x="1" y="0"/>
          <a:ext cx="195385" cy="158750"/>
        </p:xfrm>
        <a:graphic>
          <a:graphicData uri="http://schemas.openxmlformats.org/presentationml/2006/ole">
            <mc:AlternateContent xmlns:mc="http://schemas.openxmlformats.org/markup-compatibility/2006">
              <mc:Choice xmlns:v="urn:schemas-microsoft-com:vml" Requires="v">
                <p:oleObj spid="_x0000_s2355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Title 1"/>
          <p:cNvSpPr>
            <a:spLocks noGrp="1"/>
          </p:cNvSpPr>
          <p:nvPr>
            <p:ph type="title" hasCustomPrompt="1"/>
            <p:custDataLst>
              <p:tags r:id="rId3"/>
            </p:custDataLst>
          </p:nvPr>
        </p:nvSpPr>
        <p:spPr>
          <a:xfrm>
            <a:off x="5527079" y="1968819"/>
            <a:ext cx="6664921" cy="2414915"/>
          </a:xfrm>
        </p:spPr>
        <p:txBody>
          <a:bodyPr vert="horz" lIns="36000" tIns="36000" rIns="360000" bIns="36000" rtlCol="0" anchor="ctr">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17" name="Text Placeholder 8"/>
          <p:cNvSpPr>
            <a:spLocks noGrp="1"/>
          </p:cNvSpPr>
          <p:nvPr>
            <p:ph type="body" sz="quarter" idx="10" hasCustomPrompt="1"/>
            <p:custDataLst>
              <p:tags r:id="rId4"/>
            </p:custDataLst>
          </p:nvPr>
        </p:nvSpPr>
        <p:spPr>
          <a:xfrm>
            <a:off x="6568560" y="4609876"/>
            <a:ext cx="5623442" cy="1806302"/>
          </a:xfrm>
        </p:spPr>
        <p:txBody>
          <a:bodyPr vert="horz"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21" name="Rectangle 7"/>
          <p:cNvSpPr/>
          <p:nvPr userDrawn="1">
            <p:custDataLst>
              <p:tags r:id="rId5"/>
            </p:custDataLst>
          </p:nvPr>
        </p:nvSpPr>
        <p:spPr bwMode="auto">
          <a:xfrm>
            <a:off x="-2525" y="1"/>
            <a:ext cx="12194527"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latin typeface="Arial"/>
              <a:cs typeface="Arial"/>
            </a:endParaRPr>
          </a:p>
        </p:txBody>
      </p:sp>
      <p:pic>
        <p:nvPicPr>
          <p:cNvPr id="22" name="Picture 103" descr="C:\Users\UserSim\Desktop\Capgemini\Capgemini_logo_cmyk.png"/>
          <p:cNvPicPr>
            <a:picLocks noChangeAspect="1" noChangeArrowheads="1"/>
          </p:cNvPicPr>
          <p:nvPr userDrawn="1">
            <p:custDataLst>
              <p:tags r:id="rId6"/>
            </p:custDataLst>
          </p:nvPr>
        </p:nvPicPr>
        <p:blipFill>
          <a:blip r:embed="rId13" cstate="email"/>
          <a:srcRect/>
          <a:stretch>
            <a:fillRect/>
          </a:stretch>
        </p:blipFill>
        <p:spPr bwMode="auto">
          <a:xfrm>
            <a:off x="881519" y="653034"/>
            <a:ext cx="3693548" cy="694690"/>
          </a:xfrm>
          <a:prstGeom prst="rect">
            <a:avLst/>
          </a:prstGeom>
          <a:noFill/>
        </p:spPr>
      </p:pic>
      <p:sp>
        <p:nvSpPr>
          <p:cNvPr id="23" name="Rectangle 22"/>
          <p:cNvSpPr/>
          <p:nvPr userDrawn="1">
            <p:custDataLst>
              <p:tags r:id="rId7"/>
            </p:custDataLst>
          </p:nvPr>
        </p:nvSpPr>
        <p:spPr>
          <a:xfrm>
            <a:off x="0" y="6400876"/>
            <a:ext cx="12192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756"/>
            <a:endParaRPr lang="en-US" sz="1300" dirty="0">
              <a:solidFill>
                <a:prstClr val="white"/>
              </a:solidFill>
            </a:endParaRPr>
          </a:p>
        </p:txBody>
      </p:sp>
      <p:pic>
        <p:nvPicPr>
          <p:cNvPr id="24" name="Picture 104" descr="C:\Users\UserSim\Desktop\Capgemini\moto.emf"/>
          <p:cNvPicPr>
            <a:picLocks noChangeAspect="1" noChangeArrowheads="1"/>
          </p:cNvPicPr>
          <p:nvPr userDrawn="1">
            <p:custDataLst>
              <p:tags r:id="rId8"/>
            </p:custDataLst>
          </p:nvPr>
        </p:nvPicPr>
        <p:blipFill>
          <a:blip r:embed="rId14" cstate="email"/>
          <a:srcRect/>
          <a:stretch>
            <a:fillRect/>
          </a:stretch>
        </p:blipFill>
        <p:spPr bwMode="auto">
          <a:xfrm>
            <a:off x="8085891" y="6520697"/>
            <a:ext cx="3694062" cy="239021"/>
          </a:xfrm>
          <a:prstGeom prst="rect">
            <a:avLst/>
          </a:prstGeom>
          <a:noFill/>
        </p:spPr>
      </p:pic>
    </p:spTree>
    <p:extLst>
      <p:ext uri="{BB962C8B-B14F-4D97-AF65-F5344CB8AC3E}">
        <p14:creationId xmlns:p14="http://schemas.microsoft.com/office/powerpoint/2010/main" val="25756305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able of Content-Agenda">
    <p:spTree>
      <p:nvGrpSpPr>
        <p:cNvPr id="1" name=""/>
        <p:cNvGrpSpPr/>
        <p:nvPr/>
      </p:nvGrpSpPr>
      <p:grpSpPr>
        <a:xfrm>
          <a:off x="0" y="0"/>
          <a:ext cx="0" cy="0"/>
          <a:chOff x="0" y="0"/>
          <a:chExt cx="0" cy="0"/>
        </a:xfrm>
      </p:grpSpPr>
      <p:pic>
        <p:nvPicPr>
          <p:cNvPr id="9" name="Image 8" descr="test3.jpg"/>
          <p:cNvPicPr>
            <a:picLocks noChangeAspect="1"/>
          </p:cNvPicPr>
          <p:nvPr userDrawn="1"/>
        </p:nvPicPr>
        <p:blipFill>
          <a:blip r:embed="rId7" cstate="print"/>
          <a:srcRect l="120" t="188" r="380" b="564"/>
          <a:stretch>
            <a:fillRect/>
          </a:stretch>
        </p:blipFill>
        <p:spPr>
          <a:xfrm>
            <a:off x="0" y="0"/>
            <a:ext cx="12192000" cy="6353298"/>
          </a:xfrm>
          <a:prstGeom prst="rect">
            <a:avLst/>
          </a:prstGeom>
        </p:spPr>
      </p:pic>
      <p:graphicFrame>
        <p:nvGraphicFramePr>
          <p:cNvPr id="7" name="Object 6"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24578"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p>
            <a:r>
              <a:rPr lang="en-US" dirty="0"/>
              <a:t>Click to edit Master title style</a:t>
            </a:r>
          </a:p>
        </p:txBody>
      </p:sp>
      <p:sp>
        <p:nvSpPr>
          <p:cNvPr id="4" name="Freeform 4"/>
          <p:cNvSpPr>
            <a:spLocks/>
          </p:cNvSpPr>
          <p:nvPr userDrawn="1">
            <p:custDataLst>
              <p:tags r:id="rId4"/>
            </p:custDataLst>
          </p:nvPr>
        </p:nvSpPr>
        <p:spPr bwMode="auto">
          <a:xfrm>
            <a:off x="4" y="676402"/>
            <a:ext cx="12191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pPr defTabSz="957756"/>
            <a:endParaRPr lang="fr-FR" sz="1900" dirty="0">
              <a:solidFill>
                <a:srgbClr val="000000"/>
              </a:solidFill>
            </a:endParaRPr>
          </a:p>
        </p:txBody>
      </p:sp>
      <p:sp>
        <p:nvSpPr>
          <p:cNvPr id="6" name="Espace réservé du contenu 5"/>
          <p:cNvSpPr>
            <a:spLocks noGrp="1"/>
          </p:cNvSpPr>
          <p:nvPr>
            <p:ph sz="quarter" idx="10" hasCustomPrompt="1"/>
            <p:custDataLst>
              <p:tags r:id="rId5"/>
            </p:custDataLst>
          </p:nvPr>
        </p:nvSpPr>
        <p:spPr>
          <a:xfrm>
            <a:off x="398138" y="1501980"/>
            <a:ext cx="8378649" cy="2950251"/>
          </a:xfrm>
        </p:spPr>
        <p:txBody>
          <a:bodyPr/>
          <a:lstStyle/>
          <a:p>
            <a:pPr lvl="0"/>
            <a:r>
              <a:rPr lang="en-US" noProof="0" dirty="0"/>
              <a:t>Click to edit Master text style</a:t>
            </a:r>
          </a:p>
        </p:txBody>
      </p:sp>
    </p:spTree>
    <p:extLst>
      <p:ext uri="{BB962C8B-B14F-4D97-AF65-F5344CB8AC3E}">
        <p14:creationId xmlns:p14="http://schemas.microsoft.com/office/powerpoint/2010/main" val="3203794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265" name="think-cell Slide" r:id="rId4" imgW="360" imgH="360" progId="">
                  <p:embed/>
                </p:oleObj>
              </mc:Choice>
              <mc:Fallback>
                <p:oleObj name="think-cell Slide" r:id="rId4" imgW="360" imgH="360" progId="">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fr-FR"/>
              <a:t>Modifiez le style du titre</a:t>
            </a:r>
            <a:endParaRPr lang="en-GB" dirty="0"/>
          </a:p>
        </p:txBody>
      </p:sp>
    </p:spTree>
    <p:extLst>
      <p:ext uri="{BB962C8B-B14F-4D97-AF65-F5344CB8AC3E}">
        <p14:creationId xmlns:p14="http://schemas.microsoft.com/office/powerpoint/2010/main" val="18835959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2"/>
          <a:ext cx="180998" cy="143985"/>
        </p:xfrm>
        <a:graphic>
          <a:graphicData uri="http://schemas.openxmlformats.org/presentationml/2006/ole">
            <mc:AlternateContent xmlns:mc="http://schemas.openxmlformats.org/markup-compatibility/2006">
              <mc:Choice xmlns:v="urn:schemas-microsoft-com:vml" Requires="v">
                <p:oleObj spid="_x0000_s25602"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2"/>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98021" y="1494768"/>
            <a:ext cx="11793979" cy="4643751"/>
          </a:xfrm>
        </p:spPr>
        <p:txBody>
          <a:bodyPr/>
          <a:lstStyle>
            <a:lvl1pPr>
              <a:defRPr b="0"/>
            </a:lvl1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extLst>
      <p:ext uri="{BB962C8B-B14F-4D97-AF65-F5344CB8AC3E}">
        <p14:creationId xmlns:p14="http://schemas.microsoft.com/office/powerpoint/2010/main" val="17148614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5" name="Text Placeholder 4"/>
          <p:cNvSpPr>
            <a:spLocks noGrp="1"/>
          </p:cNvSpPr>
          <p:nvPr>
            <p:ph type="body" sz="quarter" idx="11"/>
          </p:nvPr>
        </p:nvSpPr>
        <p:spPr>
          <a:xfrm>
            <a:off x="476253" y="1084271"/>
            <a:ext cx="11224683" cy="5087937"/>
          </a:xfrm>
        </p:spPr>
        <p:txBody>
          <a:bodyPr/>
          <a:lstStyle>
            <a:lvl1pPr>
              <a:buClr>
                <a:schemeClr val="tx1"/>
              </a:buClr>
              <a:defRPr/>
            </a:lvl1pPr>
            <a:lvl2pPr>
              <a:buClr>
                <a:schemeClr val="tx1"/>
              </a:buClr>
              <a:defRPr/>
            </a:lvl2pPr>
            <a:lvl3pPr>
              <a:buClr>
                <a:schemeClr val="tx1"/>
              </a:buClr>
              <a:defRPr/>
            </a:lvl3p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2"/>
          </p:nvPr>
        </p:nvSpPr>
        <p:spPr>
          <a:xfrm>
            <a:off x="11874461" y="6732003"/>
            <a:ext cx="310154" cy="104775"/>
          </a:xfrm>
          <a:prstGeom prst="rect">
            <a:avLst/>
          </a:prstGeom>
        </p:spPr>
        <p:txBody>
          <a:bodyPr/>
          <a:lstStyle/>
          <a:p>
            <a:pPr defTabSz="957756"/>
            <a:fld id="{C3B29725-EB05-4625-A355-066760C2369B}" type="slidenum">
              <a:rPr lang="nl-NL" sz="1900" smtClean="0">
                <a:solidFill>
                  <a:srgbClr val="000000"/>
                </a:solidFill>
              </a:rPr>
              <a:pPr defTabSz="957756"/>
              <a:t>‹#›</a:t>
            </a:fld>
            <a:endParaRPr lang="nl-NL" sz="1900" dirty="0">
              <a:solidFill>
                <a:srgbClr val="000000"/>
              </a:solidFill>
            </a:endParaRPr>
          </a:p>
        </p:txBody>
      </p:sp>
      <p:sp>
        <p:nvSpPr>
          <p:cNvPr id="6" name="Footer Placeholder 5"/>
          <p:cNvSpPr>
            <a:spLocks noGrp="1"/>
          </p:cNvSpPr>
          <p:nvPr>
            <p:ph type="ftr" sz="quarter" idx="13"/>
          </p:nvPr>
        </p:nvSpPr>
        <p:spPr>
          <a:xfrm>
            <a:off x="10625011" y="6554791"/>
            <a:ext cx="1557215" cy="104775"/>
          </a:xfrm>
          <a:prstGeom prst="rect">
            <a:avLst/>
          </a:prstGeom>
        </p:spPr>
        <p:txBody>
          <a:bodyPr/>
          <a:lstStyle/>
          <a:p>
            <a:pPr defTabSz="957756"/>
            <a:r>
              <a:rPr lang="en-US" sz="1900" smtClean="0">
                <a:solidFill>
                  <a:srgbClr val="000000"/>
                </a:solidFill>
              </a:rPr>
              <a:t>ML_foundation</a:t>
            </a:r>
            <a:endParaRPr lang="nl-NL" sz="1900" dirty="0">
              <a:solidFill>
                <a:srgbClr val="000000"/>
              </a:solidFill>
            </a:endParaRPr>
          </a:p>
        </p:txBody>
      </p:sp>
    </p:spTree>
    <p:extLst>
      <p:ext uri="{BB962C8B-B14F-4D97-AF65-F5344CB8AC3E}">
        <p14:creationId xmlns:p14="http://schemas.microsoft.com/office/powerpoint/2010/main" val="38566935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pic>
        <p:nvPicPr>
          <p:cNvPr id="6" name="Image 5" descr="LF_People.jpg"/>
          <p:cNvPicPr>
            <a:picLocks noChangeAspect="1"/>
          </p:cNvPicPr>
          <p:nvPr userDrawn="1"/>
        </p:nvPicPr>
        <p:blipFill>
          <a:blip r:embed="rId6" cstate="print"/>
          <a:stretch>
            <a:fillRect/>
          </a:stretch>
        </p:blipFill>
        <p:spPr>
          <a:xfrm>
            <a:off x="0" y="0"/>
            <a:ext cx="12192000" cy="6601204"/>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spid="_x0000_s26626"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7"/>
          <p:cNvSpPr/>
          <p:nvPr userDrawn="1">
            <p:custDataLst>
              <p:tags r:id="rId3"/>
            </p:custDataLst>
          </p:nvPr>
        </p:nvSpPr>
        <p:spPr bwMode="auto">
          <a:xfrm flipV="1">
            <a:off x="-1447" y="3384914"/>
            <a:ext cx="12193449"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defTabSz="957756"/>
            <a:endParaRPr lang="en-US" sz="1000" dirty="0">
              <a:solidFill>
                <a:prstClr val="white"/>
              </a:solidFill>
              <a:latin typeface="Arial"/>
              <a:cs typeface="Arial"/>
            </a:endParaRPr>
          </a:p>
        </p:txBody>
      </p:sp>
      <p:sp>
        <p:nvSpPr>
          <p:cNvPr id="2" name="Titre 1"/>
          <p:cNvSpPr>
            <a:spLocks noGrp="1"/>
          </p:cNvSpPr>
          <p:nvPr>
            <p:ph type="title" hasCustomPrompt="1"/>
            <p:custDataLst>
              <p:tags r:id="rId4"/>
            </p:custDataLst>
          </p:nvPr>
        </p:nvSpPr>
        <p:spPr>
          <a:xfrm>
            <a:off x="0" y="4490506"/>
            <a:ext cx="12192000" cy="1362097"/>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40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extLst>
      <p:ext uri="{BB962C8B-B14F-4D97-AF65-F5344CB8AC3E}">
        <p14:creationId xmlns:p14="http://schemas.microsoft.com/office/powerpoint/2010/main" val="21302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Profil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F5F5AEA1-6A77-4676-B8B3-EF658F5F8430}"/>
              </a:ext>
            </a:extLst>
          </p:cNvPr>
          <p:cNvSpPr/>
          <p:nvPr/>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 Placeholder 4">
            <a:extLst>
              <a:ext uri="{FF2B5EF4-FFF2-40B4-BE49-F238E27FC236}">
                <a16:creationId xmlns:a16="http://schemas.microsoft.com/office/drawing/2014/main" xmlns=""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xmlns=""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xmlns=""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xmlns=""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13" name="Oval 20">
            <a:extLst>
              <a:ext uri="{FF2B5EF4-FFF2-40B4-BE49-F238E27FC236}">
                <a16:creationId xmlns:a16="http://schemas.microsoft.com/office/drawing/2014/main" xmlns="" id="{1EFB3510-D39A-47CF-8191-109DDF9E53D5}"/>
              </a:ext>
            </a:extLst>
          </p:cNvPr>
          <p:cNvSpPr/>
          <p:nvPr/>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793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a:xfrm>
            <a:off x="227348" y="0"/>
            <a:ext cx="6732651" cy="1104900"/>
          </a:xfrm>
          <a:prstGeom prst="rect">
            <a:avLst/>
          </a:prstGeom>
        </p:spPr>
        <p:txBody>
          <a:bodyPr/>
          <a:lstStyle/>
          <a:p>
            <a:r>
              <a:rPr lang="fr-FR"/>
              <a:t>Modifiez le style du titre</a:t>
            </a:r>
            <a:endParaRPr lang="en-GB" dirty="0"/>
          </a:p>
        </p:txBody>
      </p:sp>
      <p:sp>
        <p:nvSpPr>
          <p:cNvPr id="3" name="Freeform 6"/>
          <p:cNvSpPr>
            <a:spLocks/>
          </p:cNvSpPr>
          <p:nvPr/>
        </p:nvSpPr>
        <p:spPr bwMode="auto">
          <a:xfrm>
            <a:off x="6351587" y="325438"/>
            <a:ext cx="5840413" cy="6535737"/>
          </a:xfrm>
          <a:custGeom>
            <a:avLst/>
            <a:gdLst/>
            <a:ahLst/>
            <a:cxnLst>
              <a:cxn ang="0">
                <a:pos x="2465" y="2758"/>
              </a:cxn>
              <a:cxn ang="0">
                <a:pos x="710" y="2758"/>
              </a:cxn>
              <a:cxn ang="0">
                <a:pos x="705" y="2747"/>
              </a:cxn>
              <a:cxn ang="0">
                <a:pos x="517" y="2439"/>
              </a:cxn>
              <a:cxn ang="0">
                <a:pos x="381" y="2196"/>
              </a:cxn>
              <a:cxn ang="0">
                <a:pos x="198" y="1820"/>
              </a:cxn>
              <a:cxn ang="0">
                <a:pos x="68" y="1458"/>
              </a:cxn>
              <a:cxn ang="0">
                <a:pos x="13" y="1200"/>
              </a:cxn>
              <a:cxn ang="0">
                <a:pos x="0" y="1053"/>
              </a:cxn>
              <a:cxn ang="0">
                <a:pos x="3" y="1046"/>
              </a:cxn>
              <a:cxn ang="0">
                <a:pos x="2" y="995"/>
              </a:cxn>
              <a:cxn ang="0">
                <a:pos x="0" y="987"/>
              </a:cxn>
              <a:cxn ang="0">
                <a:pos x="2" y="950"/>
              </a:cxn>
              <a:cxn ang="0">
                <a:pos x="31" y="755"/>
              </a:cxn>
              <a:cxn ang="0">
                <a:pos x="167" y="449"/>
              </a:cxn>
              <a:cxn ang="0">
                <a:pos x="395" y="194"/>
              </a:cxn>
              <a:cxn ang="0">
                <a:pos x="643" y="14"/>
              </a:cxn>
              <a:cxn ang="0">
                <a:pos x="664" y="0"/>
              </a:cxn>
              <a:cxn ang="0">
                <a:pos x="666" y="0"/>
              </a:cxn>
              <a:cxn ang="0">
                <a:pos x="674" y="6"/>
              </a:cxn>
              <a:cxn ang="0">
                <a:pos x="731" y="37"/>
              </a:cxn>
              <a:cxn ang="0">
                <a:pos x="1241" y="284"/>
              </a:cxn>
              <a:cxn ang="0">
                <a:pos x="1668" y="438"/>
              </a:cxn>
              <a:cxn ang="0">
                <a:pos x="1899" y="493"/>
              </a:cxn>
              <a:cxn ang="0">
                <a:pos x="2000" y="508"/>
              </a:cxn>
              <a:cxn ang="0">
                <a:pos x="2236" y="512"/>
              </a:cxn>
              <a:cxn ang="0">
                <a:pos x="2410" y="473"/>
              </a:cxn>
              <a:cxn ang="0">
                <a:pos x="2465" y="450"/>
              </a:cxn>
              <a:cxn ang="0">
                <a:pos x="2465" y="466"/>
              </a:cxn>
              <a:cxn ang="0">
                <a:pos x="2465" y="2758"/>
              </a:cxn>
            </a:cxnLst>
            <a:rect l="0" t="0" r="r" b="b"/>
            <a:pathLst>
              <a:path w="2465" h="2758">
                <a:moveTo>
                  <a:pt x="2465" y="2758"/>
                </a:moveTo>
                <a:cubicBezTo>
                  <a:pt x="1880" y="2758"/>
                  <a:pt x="1295" y="2758"/>
                  <a:pt x="710" y="2758"/>
                </a:cubicBezTo>
                <a:cubicBezTo>
                  <a:pt x="711" y="2753"/>
                  <a:pt x="707" y="2750"/>
                  <a:pt x="705" y="2747"/>
                </a:cubicBezTo>
                <a:cubicBezTo>
                  <a:pt x="641" y="2645"/>
                  <a:pt x="577" y="2543"/>
                  <a:pt x="517" y="2439"/>
                </a:cubicBezTo>
                <a:cubicBezTo>
                  <a:pt x="471" y="2358"/>
                  <a:pt x="425" y="2278"/>
                  <a:pt x="381" y="2196"/>
                </a:cubicBezTo>
                <a:cubicBezTo>
                  <a:pt x="315" y="2073"/>
                  <a:pt x="253" y="1948"/>
                  <a:pt x="198" y="1820"/>
                </a:cubicBezTo>
                <a:cubicBezTo>
                  <a:pt x="147" y="1702"/>
                  <a:pt x="102" y="1582"/>
                  <a:pt x="68" y="1458"/>
                </a:cubicBezTo>
                <a:cubicBezTo>
                  <a:pt x="44" y="1373"/>
                  <a:pt x="25" y="1288"/>
                  <a:pt x="13" y="1200"/>
                </a:cubicBezTo>
                <a:cubicBezTo>
                  <a:pt x="7" y="1151"/>
                  <a:pt x="3" y="1102"/>
                  <a:pt x="0" y="1053"/>
                </a:cubicBezTo>
                <a:cubicBezTo>
                  <a:pt x="2" y="1051"/>
                  <a:pt x="3" y="1049"/>
                  <a:pt x="3" y="1046"/>
                </a:cubicBezTo>
                <a:cubicBezTo>
                  <a:pt x="3" y="1029"/>
                  <a:pt x="3" y="1012"/>
                  <a:pt x="2" y="995"/>
                </a:cubicBezTo>
                <a:cubicBezTo>
                  <a:pt x="2" y="992"/>
                  <a:pt x="2" y="989"/>
                  <a:pt x="0" y="987"/>
                </a:cubicBezTo>
                <a:cubicBezTo>
                  <a:pt x="0" y="974"/>
                  <a:pt x="2" y="962"/>
                  <a:pt x="2" y="950"/>
                </a:cubicBezTo>
                <a:cubicBezTo>
                  <a:pt x="6" y="884"/>
                  <a:pt x="16" y="819"/>
                  <a:pt x="31" y="755"/>
                </a:cubicBezTo>
                <a:cubicBezTo>
                  <a:pt x="59" y="645"/>
                  <a:pt x="105" y="543"/>
                  <a:pt x="167" y="449"/>
                </a:cubicBezTo>
                <a:cubicBezTo>
                  <a:pt x="230" y="352"/>
                  <a:pt x="308" y="269"/>
                  <a:pt x="395" y="194"/>
                </a:cubicBezTo>
                <a:cubicBezTo>
                  <a:pt x="473" y="127"/>
                  <a:pt x="556" y="68"/>
                  <a:pt x="643" y="14"/>
                </a:cubicBezTo>
                <a:cubicBezTo>
                  <a:pt x="650" y="9"/>
                  <a:pt x="657" y="5"/>
                  <a:pt x="664" y="0"/>
                </a:cubicBezTo>
                <a:cubicBezTo>
                  <a:pt x="664" y="0"/>
                  <a:pt x="665" y="0"/>
                  <a:pt x="666" y="0"/>
                </a:cubicBezTo>
                <a:cubicBezTo>
                  <a:pt x="667" y="4"/>
                  <a:pt x="671" y="4"/>
                  <a:pt x="674" y="6"/>
                </a:cubicBezTo>
                <a:cubicBezTo>
                  <a:pt x="693" y="16"/>
                  <a:pt x="712" y="27"/>
                  <a:pt x="731" y="37"/>
                </a:cubicBezTo>
                <a:cubicBezTo>
                  <a:pt x="898" y="126"/>
                  <a:pt x="1067" y="210"/>
                  <a:pt x="1241" y="284"/>
                </a:cubicBezTo>
                <a:cubicBezTo>
                  <a:pt x="1381" y="343"/>
                  <a:pt x="1523" y="396"/>
                  <a:pt x="1668" y="438"/>
                </a:cubicBezTo>
                <a:cubicBezTo>
                  <a:pt x="1744" y="460"/>
                  <a:pt x="1821" y="477"/>
                  <a:pt x="1899" y="493"/>
                </a:cubicBezTo>
                <a:cubicBezTo>
                  <a:pt x="1932" y="500"/>
                  <a:pt x="1966" y="504"/>
                  <a:pt x="2000" y="508"/>
                </a:cubicBezTo>
                <a:cubicBezTo>
                  <a:pt x="2079" y="516"/>
                  <a:pt x="2157" y="519"/>
                  <a:pt x="2236" y="512"/>
                </a:cubicBezTo>
                <a:cubicBezTo>
                  <a:pt x="2296" y="506"/>
                  <a:pt x="2354" y="494"/>
                  <a:pt x="2410" y="473"/>
                </a:cubicBezTo>
                <a:cubicBezTo>
                  <a:pt x="2429" y="466"/>
                  <a:pt x="2447" y="457"/>
                  <a:pt x="2465" y="450"/>
                </a:cubicBezTo>
                <a:cubicBezTo>
                  <a:pt x="2465" y="455"/>
                  <a:pt x="2465" y="461"/>
                  <a:pt x="2465" y="466"/>
                </a:cubicBezTo>
                <a:cubicBezTo>
                  <a:pt x="2465" y="1230"/>
                  <a:pt x="2465" y="1994"/>
                  <a:pt x="2465" y="2758"/>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 name="Retângulo 43">
            <a:extLst>
              <a:ext uri="{FF2B5EF4-FFF2-40B4-BE49-F238E27FC236}">
                <a16:creationId xmlns:a16="http://schemas.microsoft.com/office/drawing/2014/main" xmlns="" id="{25FC8637-25BD-4C09-AF25-56B4243DAB3D}"/>
              </a:ext>
            </a:extLst>
          </p:cNvPr>
          <p:cNvSpPr/>
          <p:nvPr/>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solidFill>
                <a:cs typeface="Verdana" panose="020B0604030504040204" pitchFamily="34" charset="0"/>
              </a:rPr>
              <a:pPr algn="r"/>
              <a:t>‹#›</a:t>
            </a:fld>
            <a:endParaRPr lang="en-US" sz="800" dirty="0">
              <a:solidFill>
                <a:schemeClr val="bg1"/>
              </a:solidFill>
              <a:cs typeface="Verdana" panose="020B0604030504040204" pitchFamily="34" charset="0"/>
            </a:endParaRPr>
          </a:p>
        </p:txBody>
      </p:sp>
      <p:sp>
        <p:nvSpPr>
          <p:cNvPr id="5" name="Text Placeholder 7">
            <a:extLst>
              <a:ext uri="{FF2B5EF4-FFF2-40B4-BE49-F238E27FC236}">
                <a16:creationId xmlns:a16="http://schemas.microsoft.com/office/drawing/2014/main" xmlns="" id="{E824319D-02CC-441E-87B5-E9D15DE8CA35}"/>
              </a:ext>
            </a:extLst>
          </p:cNvPr>
          <p:cNvSpPr txBox="1">
            <a:spLocks/>
          </p:cNvSpPr>
          <p:nvPr/>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solidFill>
              </a:rPr>
              <a:t>© Capgemini 2017. All rights reserved |</a:t>
            </a:r>
          </a:p>
        </p:txBody>
      </p:sp>
      <p:sp>
        <p:nvSpPr>
          <p:cNvPr id="6" name="Text Placeholder 7">
            <a:extLst>
              <a:ext uri="{FF2B5EF4-FFF2-40B4-BE49-F238E27FC236}">
                <a16:creationId xmlns:a16="http://schemas.microsoft.com/office/drawing/2014/main" xmlns="" id="{0953EECA-9A2F-483A-AF62-834FA9F888FE}"/>
              </a:ext>
            </a:extLst>
          </p:cNvPr>
          <p:cNvSpPr>
            <a:spLocks noGrp="1"/>
          </p:cNvSpPr>
          <p:nvPr>
            <p:ph type="body" sz="quarter" idx="12" hasCustomPrompt="1"/>
          </p:nvPr>
        </p:nvSpPr>
        <p:spPr>
          <a:xfrm>
            <a:off x="7752183" y="2813833"/>
            <a:ext cx="3801187" cy="2629024"/>
          </a:xfrm>
          <a:prstGeom prst="rect">
            <a:avLst/>
          </a:prstGeom>
        </p:spPr>
        <p:txBody>
          <a:bodyPr>
            <a:noAutofit/>
          </a:bodyPr>
          <a:lstStyle>
            <a:lvl1pPr algn="l">
              <a:lnSpc>
                <a:spcPct val="850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8" name="Espace réservé du texte 7"/>
          <p:cNvSpPr>
            <a:spLocks noGrp="1"/>
          </p:cNvSpPr>
          <p:nvPr>
            <p:ph type="body" sz="quarter" idx="13"/>
          </p:nvPr>
        </p:nvSpPr>
        <p:spPr>
          <a:xfrm>
            <a:off x="227013" y="1808163"/>
            <a:ext cx="6013450" cy="4681537"/>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02652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89"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9055100" y="6489700"/>
            <a:ext cx="3136900"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Freeform: Shape 9">
            <a:extLst>
              <a:ext uri="{FF2B5EF4-FFF2-40B4-BE49-F238E27FC236}">
                <a16:creationId xmlns:a16="http://schemas.microsoft.com/office/drawing/2014/main" xmlns="" id="{531E77B6-0DD5-446F-A826-892DFC23D785}"/>
              </a:ext>
            </a:extLst>
          </p:cNvPr>
          <p:cNvSpPr>
            <a:spLocks/>
          </p:cNvSpPr>
          <p:nvPr/>
        </p:nvSpPr>
        <p:spPr bwMode="auto">
          <a:xfrm rot="16200000" flipH="1">
            <a:off x="5598887" y="279401"/>
            <a:ext cx="6872513" cy="6313712"/>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Retângulo 43">
            <a:extLst>
              <a:ext uri="{FF2B5EF4-FFF2-40B4-BE49-F238E27FC236}">
                <a16:creationId xmlns:a16="http://schemas.microsoft.com/office/drawing/2014/main" xmlns="" id="{25FC8637-25BD-4C09-AF25-56B4243DAB3D}"/>
              </a:ext>
            </a:extLst>
          </p:cNvPr>
          <p:cNvSpPr/>
          <p:nvPr/>
        </p:nvSpPr>
        <p:spPr>
          <a:xfrm>
            <a:off x="11788322"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50000"/>
                  </a:schemeClr>
                </a:solidFill>
                <a:cs typeface="Verdana" panose="020B0604030504040204" pitchFamily="34" charset="0"/>
              </a:rPr>
              <a:pPr algn="r"/>
              <a:t>‹#›</a:t>
            </a:fld>
            <a:endParaRPr lang="en-US" sz="800" dirty="0">
              <a:solidFill>
                <a:schemeClr val="bg1">
                  <a:lumMod val="50000"/>
                </a:schemeClr>
              </a:solidFill>
              <a:cs typeface="Verdana" panose="020B0604030504040204" pitchFamily="34" charset="0"/>
            </a:endParaRP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9070994"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50000"/>
                  </a:schemeClr>
                </a:solidFill>
              </a:rPr>
              <a:t>© Capgemini 2017. All rights reserved |</a:t>
            </a:r>
          </a:p>
        </p:txBody>
      </p:sp>
      <p:sp>
        <p:nvSpPr>
          <p:cNvPr id="2" name="Title 1"/>
          <p:cNvSpPr>
            <a:spLocks noGrp="1"/>
          </p:cNvSpPr>
          <p:nvPr>
            <p:ph type="title"/>
          </p:nvPr>
        </p:nvSpPr>
        <p:spPr>
          <a:xfrm>
            <a:off x="227349" y="-1"/>
            <a:ext cx="5636422" cy="1785257"/>
          </a:xfrm>
          <a:prstGeom prst="rect">
            <a:avLst/>
          </a:prstGeom>
        </p:spPr>
        <p:txBody>
          <a:bodyPr/>
          <a:lstStyle/>
          <a:p>
            <a:r>
              <a:rPr lang="fr-FR"/>
              <a:t>Modifiez le style du titre</a:t>
            </a:r>
            <a:endParaRPr lang="en-GB" dirty="0"/>
          </a:p>
        </p:txBody>
      </p:sp>
      <p:sp>
        <p:nvSpPr>
          <p:cNvPr id="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Espace réservé du texte 10"/>
          <p:cNvSpPr>
            <a:spLocks noGrp="1"/>
          </p:cNvSpPr>
          <p:nvPr>
            <p:ph type="body" sz="quarter" idx="10"/>
          </p:nvPr>
        </p:nvSpPr>
        <p:spPr>
          <a:xfrm>
            <a:off x="227013" y="2565000"/>
            <a:ext cx="9253537" cy="39247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82763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ontent 3">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313" name="think-cell Slide" r:id="rId4" imgW="360" imgH="360" progId="">
                  <p:embed/>
                </p:oleObj>
              </mc:Choice>
              <mc:Fallback>
                <p:oleObj name="think-cell Slide" r:id="rId4" imgW="360" imgH="360" progId="">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Graphic 11">
            <a:extLst>
              <a:ext uri="{FF2B5EF4-FFF2-40B4-BE49-F238E27FC236}">
                <a16:creationId xmlns:a16="http://schemas.microsoft.com/office/drawing/2014/main" xmlns="" id="{10113F8D-52D8-4246-B9BC-1A6D3EF8C72C}"/>
              </a:ext>
            </a:extLst>
          </p:cNvPr>
          <p:cNvPicPr>
            <a:picLocks noChangeAspect="1"/>
          </p:cNvPicPr>
          <p:nvPr/>
        </p:nvPicPr>
        <p:blipFill>
          <a:blip r:embed="rId6" cstate="print">
            <a:extLst>
              <a:ext uri="{96DAC541-7B7A-43D3-8B79-37D633B846F1}">
                <asvg:svgBlip xmlns:asvg="http://schemas.microsoft.com/office/drawing/2016/SVG/main" xmlns="" r:embed="rId7"/>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7899399" y="12267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7899399" y="1912986"/>
            <a:ext cx="3708401"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7899399" y="25934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7899399" y="327678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7899399" y="39601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7899399" y="464788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7899399" y="5326838"/>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7899399" y="6008372"/>
            <a:ext cx="3708401"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20" name="Picture Placeholder 47">
            <a:extLst>
              <a:ext uri="{FF2B5EF4-FFF2-40B4-BE49-F238E27FC236}">
                <a16:creationId xmlns:a16="http://schemas.microsoft.com/office/drawing/2014/main" xmlns=""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r>
              <a:rPr lang="fr-FR" dirty="0"/>
              <a:t>Cliquez sur l'icône pour ajouter une image</a:t>
            </a:r>
            <a:endParaRPr lang="pt-PT"/>
          </a:p>
        </p:txBody>
      </p:sp>
    </p:spTree>
    <p:extLst>
      <p:ext uri="{BB962C8B-B14F-4D97-AF65-F5344CB8AC3E}">
        <p14:creationId xmlns:p14="http://schemas.microsoft.com/office/powerpoint/2010/main" val="54079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image" Target="../media/image20.sv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7"/>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218" name="think-cell Slide" r:id="rId28" imgW="360" imgH="360" progId="">
                  <p:embed/>
                </p:oleObj>
              </mc:Choice>
              <mc:Fallback>
                <p:oleObj name="think-cell Slide" r:id="rId28" imgW="360" imgH="360" progId="">
                  <p:embed/>
                  <p:pic>
                    <p:nvPicPr>
                      <p:cNvPr id="21" name="Object 20" hidden="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xmlns="" id="{25FC8637-25BD-4C09-AF25-56B4243DAB3D}"/>
              </a:ext>
            </a:extLst>
          </p:cNvPr>
          <p:cNvSpPr/>
          <p:nvPr/>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Verdana" panose="020B0604030504040204" pitchFamily="34" charset="0"/>
              </a:rPr>
              <a:pPr algn="r"/>
              <a:t>‹#›</a:t>
            </a:fld>
            <a:endParaRPr lang="en-US" sz="800" dirty="0">
              <a:solidFill>
                <a:schemeClr val="bg1">
                  <a:lumMod val="65000"/>
                </a:schemeClr>
              </a:solidFill>
              <a:cs typeface="Verdana" panose="020B0604030504040204" pitchFamily="34" charset="0"/>
            </a:endParaRPr>
          </a:p>
        </p:txBody>
      </p:sp>
      <p:sp>
        <p:nvSpPr>
          <p:cNvPr id="6" name="Text Placeholder 7">
            <a:extLst>
              <a:ext uri="{FF2B5EF4-FFF2-40B4-BE49-F238E27FC236}">
                <a16:creationId xmlns:a16="http://schemas.microsoft.com/office/drawing/2014/main" xmlns="" id="{E824319D-02CC-441E-87B5-E9D15DE8CA35}"/>
              </a:ext>
            </a:extLst>
          </p:cNvPr>
          <p:cNvSpPr txBox="1">
            <a:spLocks/>
          </p:cNvSpPr>
          <p:nvPr/>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2017.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xmlns="" id="{E824319D-02CC-441E-87B5-E9D15DE8CA35}"/>
              </a:ext>
            </a:extLst>
          </p:cNvPr>
          <p:cNvSpPr txBox="1">
            <a:spLocks/>
          </p:cNvSpPr>
          <p:nvPr/>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800" kern="1200" dirty="0">
                <a:solidFill>
                  <a:schemeClr val="bg1">
                    <a:lumMod val="65000"/>
                  </a:schemeClr>
                </a:solidFill>
                <a:latin typeface="+mn-lt"/>
                <a:ea typeface="+mn-ea"/>
                <a:cs typeface="+mn-cs"/>
              </a:rPr>
              <a:t>Capgemini presentation to </a:t>
            </a:r>
            <a:r>
              <a:rPr lang="en-GB" sz="800" kern="1200" dirty="0">
                <a:solidFill>
                  <a:schemeClr val="bg1">
                    <a:lumMod val="65000"/>
                  </a:schemeClr>
                </a:solidFill>
                <a:latin typeface="+mn-lt"/>
                <a:ea typeface="+mn-ea"/>
                <a:cs typeface="+mn-cs"/>
              </a:rPr>
              <a:t>Mölnlycke Health Care</a:t>
            </a:r>
            <a:r>
              <a:rPr lang="en-US" dirty="0">
                <a:solidFill>
                  <a:schemeClr val="bg1">
                    <a:lumMod val="65000"/>
                  </a:schemeClr>
                </a:solidFill>
              </a:rPr>
              <a:t>| December 2017</a:t>
            </a:r>
          </a:p>
        </p:txBody>
      </p:sp>
      <p:sp>
        <p:nvSpPr>
          <p:cNvPr id="4" name="Espace réservé du texte 3"/>
          <p:cNvSpPr>
            <a:spLocks noGrp="1"/>
          </p:cNvSpPr>
          <p:nvPr>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spTree>
    <p:extLst>
      <p:ext uri="{BB962C8B-B14F-4D97-AF65-F5344CB8AC3E}">
        <p14:creationId xmlns:p14="http://schemas.microsoft.com/office/powerpoint/2010/main" val="212982143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Lst>
  <p:hf sldNum="0" hdr="0" ftr="0" dt="0"/>
  <p:txStyles>
    <p:title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2EB016D-CF9A-4584-982E-40465F70132F}"/>
              </a:ext>
            </a:extLst>
          </p:cNvPr>
          <p:cNvSpPr>
            <a:spLocks noGrp="1"/>
          </p:cNvSpPr>
          <p:nvPr>
            <p:ph type="title"/>
          </p:nvPr>
        </p:nvSpPr>
        <p:spPr>
          <a:xfrm>
            <a:off x="407988" y="404815"/>
            <a:ext cx="11016604" cy="863601"/>
          </a:xfrm>
          <a:prstGeom prst="rect">
            <a:avLst/>
          </a:prstGeom>
        </p:spPr>
        <p:txBody>
          <a:bodyPr vert="horz" lIns="0" tIns="0" rIns="0" bIns="0" rtlCol="0" anchor="t">
            <a:normAutofit/>
          </a:bodyPr>
          <a:lstStyle/>
          <a:p>
            <a:pPr lvl="0">
              <a:lnSpc>
                <a:spcPts val="2438"/>
              </a:lnSpc>
            </a:pPr>
            <a:r>
              <a:rPr lang="en-US"/>
              <a:t>Click to edit Master title style</a:t>
            </a:r>
            <a:endParaRPr lang="pt-PT" dirty="0"/>
          </a:p>
        </p:txBody>
      </p:sp>
      <p:pic>
        <p:nvPicPr>
          <p:cNvPr id="9" name="Graphic 4">
            <a:extLst>
              <a:ext uri="{FF2B5EF4-FFF2-40B4-BE49-F238E27FC236}">
                <a16:creationId xmlns:a16="http://schemas.microsoft.com/office/drawing/2014/main" xmlns="" id="{25EEA1D4-3AF7-42D7-AE97-AE404AECFAEB}"/>
              </a:ext>
            </a:extLst>
          </p:cNvPr>
          <p:cNvPicPr>
            <a:picLocks noChangeAspect="1"/>
          </p:cNvPicPr>
          <p:nvPr/>
        </p:nvPicPr>
        <p:blipFill rotWithShape="1">
          <a:blip r:embed="rId30">
            <a:extLst>
              <a:ext uri="{96DAC541-7B7A-43D3-8B79-37D633B846F1}">
                <asvg:svgBlip xmlns:asvg="http://schemas.microsoft.com/office/drawing/2016/SVG/main" xmlns="" r:embed="rId31"/>
              </a:ext>
            </a:extLst>
          </a:blip>
          <a:srcRect l="81836" t="-4713" b="16530"/>
          <a:stretch/>
        </p:blipFill>
        <p:spPr>
          <a:xfrm>
            <a:off x="11547794" y="188640"/>
            <a:ext cx="424356" cy="459624"/>
          </a:xfrm>
          <a:prstGeom prst="rect">
            <a:avLst/>
          </a:prstGeom>
        </p:spPr>
      </p:pic>
      <p:sp>
        <p:nvSpPr>
          <p:cNvPr id="13" name="Text Placeholder 2">
            <a:extLst>
              <a:ext uri="{FF2B5EF4-FFF2-40B4-BE49-F238E27FC236}">
                <a16:creationId xmlns:a16="http://schemas.microsoft.com/office/drawing/2014/main" xmlns="" id="{AF310831-D03E-404B-934F-73B268225B7E}"/>
              </a:ext>
            </a:extLst>
          </p:cNvPr>
          <p:cNvSpPr>
            <a:spLocks noGrp="1"/>
          </p:cNvSpPr>
          <p:nvPr>
            <p:ph type="body" idx="1"/>
          </p:nvPr>
        </p:nvSpPr>
        <p:spPr>
          <a:xfrm>
            <a:off x="413068" y="1412877"/>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Capgemini Blue</a:t>
            </a:r>
          </a:p>
          <a:p>
            <a:pPr marL="139303" defTabSz="957756"/>
            <a:r>
              <a:rPr lang="en-US" sz="488" dirty="0">
                <a:solidFill>
                  <a:prstClr val="white"/>
                </a:solidFill>
              </a:rPr>
              <a:t>R 0</a:t>
            </a:r>
          </a:p>
          <a:p>
            <a:pPr marL="139303" defTabSz="957756"/>
            <a:r>
              <a:rPr lang="en-US" sz="488" dirty="0">
                <a:solidFill>
                  <a:prstClr val="white"/>
                </a:solidFill>
              </a:rPr>
              <a:t>G 112</a:t>
            </a:r>
          </a:p>
          <a:p>
            <a:pPr marL="139303" defTabSz="957756"/>
            <a:r>
              <a:rPr lang="en-US" sz="488" dirty="0">
                <a:solidFill>
                  <a:prstClr val="white"/>
                </a:solidFill>
              </a:rPr>
              <a:t>B 173</a:t>
            </a:r>
          </a:p>
        </p:txBody>
      </p:sp>
      <p:sp>
        <p:nvSpPr>
          <p:cNvPr id="6" name="Rectangle 5"/>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Vibrant</a:t>
            </a:r>
            <a:br>
              <a:rPr lang="en-US" sz="488" b="1" dirty="0">
                <a:solidFill>
                  <a:prstClr val="white"/>
                </a:solidFill>
              </a:rPr>
            </a:br>
            <a:r>
              <a:rPr lang="en-US" sz="488" b="1" dirty="0">
                <a:solidFill>
                  <a:prstClr val="white"/>
                </a:solidFill>
              </a:rPr>
              <a:t>Blue</a:t>
            </a:r>
          </a:p>
          <a:p>
            <a:pPr marL="139303" defTabSz="957756"/>
            <a:r>
              <a:rPr lang="en-US" sz="488" dirty="0">
                <a:solidFill>
                  <a:prstClr val="white"/>
                </a:solidFill>
              </a:rPr>
              <a:t>R 18</a:t>
            </a:r>
          </a:p>
          <a:p>
            <a:pPr marL="139303" defTabSz="957756"/>
            <a:r>
              <a:rPr lang="en-US" sz="488" dirty="0">
                <a:solidFill>
                  <a:prstClr val="white"/>
                </a:solidFill>
              </a:rPr>
              <a:t>G 171</a:t>
            </a:r>
          </a:p>
          <a:p>
            <a:pPr marL="139303" defTabSz="957756"/>
            <a:r>
              <a:rPr lang="en-US" sz="488" dirty="0">
                <a:solidFill>
                  <a:prstClr val="white"/>
                </a:solidFill>
              </a:rPr>
              <a:t>B 219</a:t>
            </a:r>
          </a:p>
        </p:txBody>
      </p:sp>
      <p:sp>
        <p:nvSpPr>
          <p:cNvPr id="7" name="Rectangle 6"/>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Deep</a:t>
            </a:r>
            <a:br>
              <a:rPr lang="en-US" sz="488" b="1" dirty="0">
                <a:solidFill>
                  <a:prstClr val="white"/>
                </a:solidFill>
              </a:rPr>
            </a:br>
            <a:r>
              <a:rPr lang="en-US" sz="488" b="1" dirty="0">
                <a:solidFill>
                  <a:prstClr val="white"/>
                </a:solidFill>
              </a:rPr>
              <a:t>Purple</a:t>
            </a:r>
          </a:p>
          <a:p>
            <a:pPr marL="139303" defTabSz="957756"/>
            <a:r>
              <a:rPr lang="en-US" sz="488" dirty="0">
                <a:solidFill>
                  <a:prstClr val="white"/>
                </a:solidFill>
              </a:rPr>
              <a:t>R 43</a:t>
            </a:r>
          </a:p>
          <a:p>
            <a:pPr marL="139303" defTabSz="957756"/>
            <a:r>
              <a:rPr lang="en-US" sz="488" dirty="0">
                <a:solidFill>
                  <a:prstClr val="white"/>
                </a:solidFill>
              </a:rPr>
              <a:t>G 10</a:t>
            </a:r>
          </a:p>
          <a:p>
            <a:pPr marL="139303" defTabSz="957756"/>
            <a:r>
              <a:rPr lang="en-US" sz="488" dirty="0">
                <a:solidFill>
                  <a:prstClr val="white"/>
                </a:solidFill>
              </a:rPr>
              <a:t>B 61</a:t>
            </a:r>
          </a:p>
        </p:txBody>
      </p:sp>
      <p:sp>
        <p:nvSpPr>
          <p:cNvPr id="8" name="Rectangle 7"/>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Tech</a:t>
            </a:r>
            <a:br>
              <a:rPr lang="en-US" sz="488" b="1" dirty="0">
                <a:solidFill>
                  <a:prstClr val="white"/>
                </a:solidFill>
              </a:rPr>
            </a:br>
            <a:r>
              <a:rPr lang="en-US" sz="488" b="1" dirty="0">
                <a:solidFill>
                  <a:prstClr val="white"/>
                </a:solidFill>
              </a:rPr>
              <a:t>Red</a:t>
            </a:r>
          </a:p>
          <a:p>
            <a:pPr marL="139303" defTabSz="957756"/>
            <a:r>
              <a:rPr lang="en-US" sz="488" dirty="0">
                <a:solidFill>
                  <a:prstClr val="white"/>
                </a:solidFill>
              </a:rPr>
              <a:t>R 255</a:t>
            </a:r>
          </a:p>
          <a:p>
            <a:pPr marL="139303" defTabSz="957756"/>
            <a:r>
              <a:rPr lang="en-US" sz="488" dirty="0">
                <a:solidFill>
                  <a:prstClr val="white"/>
                </a:solidFill>
              </a:rPr>
              <a:t>G 48</a:t>
            </a:r>
          </a:p>
          <a:p>
            <a:pPr marL="139303" defTabSz="957756"/>
            <a:r>
              <a:rPr lang="en-US" sz="488" dirty="0">
                <a:solidFill>
                  <a:prstClr val="white"/>
                </a:solidFill>
              </a:rPr>
              <a:t>B 76</a:t>
            </a:r>
          </a:p>
        </p:txBody>
      </p:sp>
      <p:sp>
        <p:nvSpPr>
          <p:cNvPr id="10" name="Rectangle 9"/>
          <p:cNvSpPr/>
          <p:nvPr/>
        </p:nvSpPr>
        <p:spPr>
          <a:xfrm>
            <a:off x="14877082"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Zest</a:t>
            </a:r>
            <a:br>
              <a:rPr lang="en-US" sz="488" b="1" dirty="0">
                <a:solidFill>
                  <a:prstClr val="white"/>
                </a:solidFill>
              </a:rPr>
            </a:br>
            <a:r>
              <a:rPr lang="en-US" sz="488" b="1" dirty="0">
                <a:solidFill>
                  <a:prstClr val="white"/>
                </a:solidFill>
              </a:rPr>
              <a:t>Green</a:t>
            </a:r>
          </a:p>
          <a:p>
            <a:pPr marL="139303" defTabSz="957756"/>
            <a:r>
              <a:rPr lang="en-US" sz="488" dirty="0">
                <a:solidFill>
                  <a:prstClr val="white"/>
                </a:solidFill>
              </a:rPr>
              <a:t>R 149</a:t>
            </a:r>
          </a:p>
          <a:p>
            <a:pPr marL="139303" defTabSz="957756"/>
            <a:r>
              <a:rPr lang="en-US" sz="488" dirty="0">
                <a:solidFill>
                  <a:prstClr val="white"/>
                </a:solidFill>
              </a:rPr>
              <a:t>G 230</a:t>
            </a:r>
          </a:p>
          <a:p>
            <a:pPr marL="139303" defTabSz="957756"/>
            <a:r>
              <a:rPr lang="en-US" sz="488" dirty="0">
                <a:solidFill>
                  <a:prstClr val="white"/>
                </a:solidFill>
              </a:rPr>
              <a:t>B 22</a:t>
            </a:r>
          </a:p>
        </p:txBody>
      </p:sp>
      <p:sp>
        <p:nvSpPr>
          <p:cNvPr id="11" name="Rectangle 10"/>
          <p:cNvSpPr/>
          <p:nvPr/>
        </p:nvSpPr>
        <p:spPr>
          <a:xfrm>
            <a:off x="12496801" y="2468609"/>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defTabSz="957756">
              <a:spcAft>
                <a:spcPts val="325"/>
              </a:spcAft>
            </a:pPr>
            <a:r>
              <a:rPr lang="en-US" sz="488" b="1" dirty="0">
                <a:solidFill>
                  <a:prstClr val="white"/>
                </a:solidFill>
              </a:rPr>
              <a:t>Capgemini Blue</a:t>
            </a:r>
            <a:r>
              <a:rPr lang="en-US" sz="488" dirty="0">
                <a:solidFill>
                  <a:prstClr val="white"/>
                </a:solidFill>
              </a:rPr>
              <a:t> (-50%)</a:t>
            </a:r>
          </a:p>
          <a:p>
            <a:pPr marL="139303" defTabSz="957756"/>
            <a:r>
              <a:rPr lang="en-US" sz="488" dirty="0">
                <a:solidFill>
                  <a:prstClr val="white"/>
                </a:solidFill>
              </a:rPr>
              <a:t>R 128</a:t>
            </a:r>
          </a:p>
          <a:p>
            <a:pPr marL="139303" defTabSz="957756"/>
            <a:r>
              <a:rPr lang="en-US" sz="488" dirty="0">
                <a:solidFill>
                  <a:prstClr val="white"/>
                </a:solidFill>
              </a:rPr>
              <a:t>G 184</a:t>
            </a:r>
          </a:p>
          <a:p>
            <a:pPr marL="139303" defTabSz="957756"/>
            <a:r>
              <a:rPr lang="en-US" sz="488" dirty="0">
                <a:solidFill>
                  <a:prstClr val="white"/>
                </a:solidFill>
              </a:rPr>
              <a:t>B 214</a:t>
            </a:r>
          </a:p>
        </p:txBody>
      </p:sp>
      <p:sp>
        <p:nvSpPr>
          <p:cNvPr id="12" name="Rectangle 11"/>
          <p:cNvSpPr/>
          <p:nvPr/>
        </p:nvSpPr>
        <p:spPr>
          <a:xfrm>
            <a:off x="13091871" y="2468609"/>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47725" defTabSz="957756">
              <a:spcAft>
                <a:spcPts val="325"/>
              </a:spcAft>
            </a:pPr>
            <a:r>
              <a:rPr lang="en-US" sz="488" b="1" dirty="0">
                <a:solidFill>
                  <a:prstClr val="white"/>
                </a:solidFill>
              </a:rPr>
              <a:t>Vibrant</a:t>
            </a:r>
            <a:br>
              <a:rPr lang="en-US" sz="488" b="1" dirty="0">
                <a:solidFill>
                  <a:prstClr val="white"/>
                </a:solidFill>
              </a:rPr>
            </a:br>
            <a:r>
              <a:rPr lang="en-US" sz="488" b="1" dirty="0">
                <a:solidFill>
                  <a:prstClr val="white"/>
                </a:solidFill>
              </a:rPr>
              <a:t>Blue</a:t>
            </a:r>
            <a:r>
              <a:rPr lang="en-US" sz="488" dirty="0">
                <a:solidFill>
                  <a:prstClr val="white"/>
                </a:solidFill>
              </a:rPr>
              <a:t> (-50%)</a:t>
            </a:r>
          </a:p>
          <a:p>
            <a:pPr marL="139303" defTabSz="957756"/>
            <a:r>
              <a:rPr lang="en-US" sz="488" dirty="0">
                <a:solidFill>
                  <a:prstClr val="white"/>
                </a:solidFill>
              </a:rPr>
              <a:t>R 136</a:t>
            </a:r>
          </a:p>
          <a:p>
            <a:pPr marL="139303" defTabSz="957756"/>
            <a:r>
              <a:rPr lang="en-US" sz="488" dirty="0">
                <a:solidFill>
                  <a:prstClr val="white"/>
                </a:solidFill>
              </a:rPr>
              <a:t>G 213</a:t>
            </a:r>
          </a:p>
          <a:p>
            <a:pPr marL="139303" defTabSz="957756"/>
            <a:r>
              <a:rPr lang="en-US" sz="488" dirty="0">
                <a:solidFill>
                  <a:prstClr val="white"/>
                </a:solidFill>
              </a:rPr>
              <a:t>B 237</a:t>
            </a:r>
          </a:p>
        </p:txBody>
      </p:sp>
      <p:sp>
        <p:nvSpPr>
          <p:cNvPr id="14" name="Rectangle 13"/>
          <p:cNvSpPr/>
          <p:nvPr/>
        </p:nvSpPr>
        <p:spPr>
          <a:xfrm>
            <a:off x="13686941" y="2468609"/>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Bright</a:t>
            </a:r>
            <a:br>
              <a:rPr lang="en-US" sz="488" b="1" dirty="0">
                <a:solidFill>
                  <a:prstClr val="white"/>
                </a:solidFill>
              </a:rPr>
            </a:br>
            <a:r>
              <a:rPr lang="en-US" sz="488" b="1" dirty="0">
                <a:solidFill>
                  <a:prstClr val="white"/>
                </a:solidFill>
              </a:rPr>
              <a:t>Purple</a:t>
            </a:r>
          </a:p>
          <a:p>
            <a:pPr marL="139303" defTabSz="957756"/>
            <a:r>
              <a:rPr lang="en-US" sz="488" dirty="0">
                <a:solidFill>
                  <a:prstClr val="white"/>
                </a:solidFill>
              </a:rPr>
              <a:t>R 109</a:t>
            </a:r>
          </a:p>
          <a:p>
            <a:pPr marL="139303" defTabSz="957756"/>
            <a:r>
              <a:rPr lang="en-US" sz="488" dirty="0">
                <a:solidFill>
                  <a:prstClr val="white"/>
                </a:solidFill>
              </a:rPr>
              <a:t>G 100</a:t>
            </a:r>
          </a:p>
          <a:p>
            <a:pPr marL="139303" defTabSz="957756"/>
            <a:r>
              <a:rPr lang="en-US" sz="488" dirty="0">
                <a:solidFill>
                  <a:prstClr val="white"/>
                </a:solidFill>
              </a:rPr>
              <a:t>B 204</a:t>
            </a:r>
          </a:p>
        </p:txBody>
      </p:sp>
      <p:sp>
        <p:nvSpPr>
          <p:cNvPr id="15" name="Rectangle 14"/>
          <p:cNvSpPr/>
          <p:nvPr/>
        </p:nvSpPr>
        <p:spPr>
          <a:xfrm>
            <a:off x="14282011" y="2468609"/>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Orange</a:t>
            </a:r>
          </a:p>
          <a:p>
            <a:pPr marL="139303" defTabSz="957756"/>
            <a:r>
              <a:rPr lang="en-US" sz="488" dirty="0">
                <a:solidFill>
                  <a:prstClr val="white"/>
                </a:solidFill>
              </a:rPr>
              <a:t>R 255</a:t>
            </a:r>
          </a:p>
          <a:p>
            <a:pPr marL="139303" defTabSz="957756"/>
            <a:r>
              <a:rPr lang="en-US" sz="488" dirty="0">
                <a:solidFill>
                  <a:prstClr val="white"/>
                </a:solidFill>
              </a:rPr>
              <a:t>G 99</a:t>
            </a:r>
          </a:p>
          <a:p>
            <a:pPr marL="139303" defTabSz="957756"/>
            <a:r>
              <a:rPr lang="en-US" sz="488" dirty="0">
                <a:solidFill>
                  <a:prstClr val="white"/>
                </a:solidFill>
              </a:rPr>
              <a:t>B 39</a:t>
            </a:r>
          </a:p>
        </p:txBody>
      </p:sp>
      <p:sp>
        <p:nvSpPr>
          <p:cNvPr id="16" name="Rectangle 15"/>
          <p:cNvSpPr/>
          <p:nvPr/>
        </p:nvSpPr>
        <p:spPr>
          <a:xfrm>
            <a:off x="14877082" y="2468609"/>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Bright</a:t>
            </a:r>
            <a:br>
              <a:rPr lang="en-US" sz="488" b="1" dirty="0">
                <a:solidFill>
                  <a:prstClr val="white"/>
                </a:solidFill>
              </a:rPr>
            </a:br>
            <a:r>
              <a:rPr lang="en-US" sz="488" b="1" dirty="0">
                <a:solidFill>
                  <a:prstClr val="white"/>
                </a:solidFill>
              </a:rPr>
              <a:t>Green</a:t>
            </a:r>
          </a:p>
          <a:p>
            <a:pPr marL="139303" defTabSz="957756"/>
            <a:r>
              <a:rPr lang="en-US" sz="488" dirty="0">
                <a:solidFill>
                  <a:prstClr val="white"/>
                </a:solidFill>
              </a:rPr>
              <a:t>R 200</a:t>
            </a:r>
          </a:p>
          <a:p>
            <a:pPr marL="139303" defTabSz="957756"/>
            <a:r>
              <a:rPr lang="en-US" sz="488" dirty="0">
                <a:solidFill>
                  <a:prstClr val="white"/>
                </a:solidFill>
              </a:rPr>
              <a:t>G 255</a:t>
            </a:r>
          </a:p>
          <a:p>
            <a:pPr marL="139303" defTabSz="957756"/>
            <a:r>
              <a:rPr lang="en-US" sz="488" dirty="0">
                <a:solidFill>
                  <a:prstClr val="white"/>
                </a:solidFill>
              </a:rPr>
              <a:t>B 22</a:t>
            </a:r>
          </a:p>
        </p:txBody>
      </p:sp>
      <p:sp>
        <p:nvSpPr>
          <p:cNvPr id="17" name="Rectangle 16"/>
          <p:cNvSpPr/>
          <p:nvPr/>
        </p:nvSpPr>
        <p:spPr>
          <a:xfrm>
            <a:off x="13686941" y="3089932"/>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Purple</a:t>
            </a:r>
          </a:p>
          <a:p>
            <a:pPr marL="139303" defTabSz="957756"/>
            <a:r>
              <a:rPr lang="en-US" sz="488" dirty="0">
                <a:solidFill>
                  <a:prstClr val="white"/>
                </a:solidFill>
              </a:rPr>
              <a:t>R 126</a:t>
            </a:r>
          </a:p>
          <a:p>
            <a:pPr marL="139303" defTabSz="957756"/>
            <a:r>
              <a:rPr lang="en-US" sz="488" dirty="0">
                <a:solidFill>
                  <a:prstClr val="white"/>
                </a:solidFill>
              </a:rPr>
              <a:t>G 57</a:t>
            </a:r>
          </a:p>
          <a:p>
            <a:pPr marL="139303" defTabSz="957756"/>
            <a:r>
              <a:rPr lang="en-US" sz="488" dirty="0">
                <a:solidFill>
                  <a:prstClr val="white"/>
                </a:solidFill>
              </a:rPr>
              <a:t>B 186</a:t>
            </a:r>
          </a:p>
        </p:txBody>
      </p:sp>
      <p:sp>
        <p:nvSpPr>
          <p:cNvPr id="18" name="Rectangle 17"/>
          <p:cNvSpPr/>
          <p:nvPr/>
        </p:nvSpPr>
        <p:spPr>
          <a:xfrm>
            <a:off x="14877082" y="3089932"/>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Green</a:t>
            </a:r>
          </a:p>
          <a:p>
            <a:pPr marL="139303" defTabSz="957756"/>
            <a:r>
              <a:rPr lang="en-US" sz="488" dirty="0">
                <a:solidFill>
                  <a:prstClr val="white"/>
                </a:solidFill>
              </a:rPr>
              <a:t>R 0</a:t>
            </a:r>
          </a:p>
          <a:p>
            <a:pPr marL="139303" defTabSz="957756"/>
            <a:r>
              <a:rPr lang="en-US" sz="488" dirty="0">
                <a:solidFill>
                  <a:prstClr val="white"/>
                </a:solidFill>
              </a:rPr>
              <a:t>G 195</a:t>
            </a:r>
          </a:p>
          <a:p>
            <a:pPr marL="139303" defTabSz="957756"/>
            <a:r>
              <a:rPr lang="en-US" sz="488" dirty="0">
                <a:solidFill>
                  <a:prstClr val="white"/>
                </a:solidFill>
              </a:rPr>
              <a:t>B 123</a:t>
            </a:r>
          </a:p>
        </p:txBody>
      </p:sp>
      <p:sp>
        <p:nvSpPr>
          <p:cNvPr id="19" name="Rectangle 18"/>
          <p:cNvSpPr/>
          <p:nvPr/>
        </p:nvSpPr>
        <p:spPr>
          <a:xfrm>
            <a:off x="14877082" y="4948919"/>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Dark</a:t>
            </a:r>
            <a:br>
              <a:rPr lang="en-US" sz="488" b="1" dirty="0">
                <a:solidFill>
                  <a:prstClr val="white"/>
                </a:solidFill>
              </a:rPr>
            </a:br>
            <a:r>
              <a:rPr lang="en-US" sz="488" b="1" dirty="0">
                <a:solidFill>
                  <a:prstClr val="white"/>
                </a:solidFill>
              </a:rPr>
              <a:t>Green</a:t>
            </a:r>
          </a:p>
          <a:p>
            <a:pPr marL="139303" defTabSz="957756"/>
            <a:r>
              <a:rPr lang="en-US" sz="488" dirty="0">
                <a:solidFill>
                  <a:prstClr val="white"/>
                </a:solidFill>
              </a:rPr>
              <a:t>R 21</a:t>
            </a:r>
          </a:p>
          <a:p>
            <a:pPr marL="139303" defTabSz="957756"/>
            <a:r>
              <a:rPr lang="en-US" sz="488" dirty="0">
                <a:solidFill>
                  <a:prstClr val="white"/>
                </a:solidFill>
              </a:rPr>
              <a:t>G 99</a:t>
            </a:r>
          </a:p>
          <a:p>
            <a:pPr marL="139303" defTabSz="957756"/>
            <a:r>
              <a:rPr lang="en-US" sz="488" dirty="0">
                <a:solidFill>
                  <a:prstClr val="white"/>
                </a:solidFill>
              </a:rPr>
              <a:t>B 107</a:t>
            </a:r>
          </a:p>
        </p:txBody>
      </p:sp>
      <p:sp>
        <p:nvSpPr>
          <p:cNvPr id="20" name="Rectangle 19"/>
          <p:cNvSpPr/>
          <p:nvPr/>
        </p:nvSpPr>
        <p:spPr>
          <a:xfrm>
            <a:off x="14877082" y="4330087"/>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Aqua</a:t>
            </a:r>
          </a:p>
          <a:p>
            <a:pPr marL="139303" defTabSz="957756"/>
            <a:r>
              <a:rPr lang="en-US" sz="488" dirty="0">
                <a:solidFill>
                  <a:prstClr val="white"/>
                </a:solidFill>
              </a:rPr>
              <a:t>R 15</a:t>
            </a:r>
          </a:p>
          <a:p>
            <a:pPr marL="139303" defTabSz="957756"/>
            <a:r>
              <a:rPr lang="en-US" sz="488" dirty="0">
                <a:solidFill>
                  <a:prstClr val="white"/>
                </a:solidFill>
              </a:rPr>
              <a:t>G 153</a:t>
            </a:r>
          </a:p>
          <a:p>
            <a:pPr marL="139303" defTabSz="957756"/>
            <a:r>
              <a:rPr lang="en-US" sz="488" dirty="0">
                <a:solidFill>
                  <a:prstClr val="white"/>
                </a:solidFill>
              </a:rPr>
              <a:t>B 156</a:t>
            </a:r>
          </a:p>
        </p:txBody>
      </p:sp>
      <p:sp>
        <p:nvSpPr>
          <p:cNvPr id="21" name="Rectangle 20"/>
          <p:cNvSpPr/>
          <p:nvPr/>
        </p:nvSpPr>
        <p:spPr>
          <a:xfrm>
            <a:off x="14877082" y="3711255"/>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Bright</a:t>
            </a:r>
            <a:br>
              <a:rPr lang="en-US" sz="488" b="1" dirty="0">
                <a:solidFill>
                  <a:prstClr val="white"/>
                </a:solidFill>
              </a:rPr>
            </a:br>
            <a:r>
              <a:rPr lang="en-US" sz="488" b="1" dirty="0">
                <a:solidFill>
                  <a:prstClr val="white"/>
                </a:solidFill>
              </a:rPr>
              <a:t>Aqua</a:t>
            </a:r>
          </a:p>
          <a:p>
            <a:pPr marL="139303" defTabSz="957756"/>
            <a:r>
              <a:rPr lang="en-US" sz="488" dirty="0">
                <a:solidFill>
                  <a:prstClr val="white"/>
                </a:solidFill>
              </a:rPr>
              <a:t>R 1</a:t>
            </a:r>
          </a:p>
          <a:p>
            <a:pPr marL="139303" defTabSz="957756"/>
            <a:r>
              <a:rPr lang="en-US" sz="488" dirty="0">
                <a:solidFill>
                  <a:prstClr val="white"/>
                </a:solidFill>
              </a:rPr>
              <a:t>G 209</a:t>
            </a:r>
          </a:p>
          <a:p>
            <a:pPr marL="139303" defTabSz="957756"/>
            <a:r>
              <a:rPr lang="en-US" sz="488" dirty="0">
                <a:solidFill>
                  <a:prstClr val="white"/>
                </a:solidFill>
              </a:rPr>
              <a:t>B 208</a:t>
            </a:r>
          </a:p>
        </p:txBody>
      </p:sp>
      <p:sp>
        <p:nvSpPr>
          <p:cNvPr id="22" name="Rectangle 21"/>
          <p:cNvSpPr/>
          <p:nvPr/>
        </p:nvSpPr>
        <p:spPr>
          <a:xfrm>
            <a:off x="14282011" y="3089932"/>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Peach</a:t>
            </a:r>
          </a:p>
          <a:p>
            <a:pPr marL="139303" defTabSz="957756"/>
            <a:r>
              <a:rPr lang="en-US" sz="488" dirty="0">
                <a:solidFill>
                  <a:prstClr val="white"/>
                </a:solidFill>
              </a:rPr>
              <a:t>R 255</a:t>
            </a:r>
          </a:p>
          <a:p>
            <a:pPr marL="139303" defTabSz="957756"/>
            <a:r>
              <a:rPr lang="en-US" sz="488" dirty="0">
                <a:solidFill>
                  <a:prstClr val="white"/>
                </a:solidFill>
              </a:rPr>
              <a:t>G 126</a:t>
            </a:r>
          </a:p>
          <a:p>
            <a:pPr marL="139303" defTabSz="957756"/>
            <a:r>
              <a:rPr lang="en-US" sz="488" dirty="0">
                <a:solidFill>
                  <a:prstClr val="white"/>
                </a:solidFill>
              </a:rPr>
              <a:t>B 131</a:t>
            </a:r>
          </a:p>
        </p:txBody>
      </p:sp>
      <p:sp>
        <p:nvSpPr>
          <p:cNvPr id="23" name="Rectangle 22"/>
          <p:cNvSpPr/>
          <p:nvPr/>
        </p:nvSpPr>
        <p:spPr>
          <a:xfrm>
            <a:off x="14282011" y="3711255"/>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Light</a:t>
            </a:r>
            <a:br>
              <a:rPr lang="en-US" sz="488" b="1" dirty="0">
                <a:solidFill>
                  <a:prstClr val="white"/>
                </a:solidFill>
              </a:rPr>
            </a:br>
            <a:r>
              <a:rPr lang="en-US" sz="488" b="1" dirty="0">
                <a:solidFill>
                  <a:prstClr val="white"/>
                </a:solidFill>
              </a:rPr>
              <a:t>Claret</a:t>
            </a:r>
          </a:p>
          <a:p>
            <a:pPr marL="139303" defTabSz="957756"/>
            <a:r>
              <a:rPr lang="en-US" sz="488" dirty="0">
                <a:solidFill>
                  <a:prstClr val="white"/>
                </a:solidFill>
              </a:rPr>
              <a:t>R 203</a:t>
            </a:r>
          </a:p>
          <a:p>
            <a:pPr marL="139303" defTabSz="957756"/>
            <a:r>
              <a:rPr lang="en-US" sz="488" dirty="0">
                <a:solidFill>
                  <a:prstClr val="white"/>
                </a:solidFill>
              </a:rPr>
              <a:t>G 41</a:t>
            </a:r>
          </a:p>
          <a:p>
            <a:pPr marL="139303" defTabSz="957756"/>
            <a:r>
              <a:rPr lang="en-US" sz="488" dirty="0">
                <a:solidFill>
                  <a:prstClr val="white"/>
                </a:solidFill>
              </a:rPr>
              <a:t>B 128</a:t>
            </a:r>
          </a:p>
        </p:txBody>
      </p:sp>
      <p:sp>
        <p:nvSpPr>
          <p:cNvPr id="24" name="Rectangle 23"/>
          <p:cNvSpPr/>
          <p:nvPr/>
        </p:nvSpPr>
        <p:spPr>
          <a:xfrm>
            <a:off x="14282011" y="4330087"/>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Claret</a:t>
            </a:r>
          </a:p>
          <a:p>
            <a:pPr marL="139303" defTabSz="957756"/>
            <a:r>
              <a:rPr lang="en-US" sz="488" dirty="0">
                <a:solidFill>
                  <a:prstClr val="white"/>
                </a:solidFill>
              </a:rPr>
              <a:t>R 134</a:t>
            </a:r>
          </a:p>
          <a:p>
            <a:pPr marL="139303" defTabSz="957756"/>
            <a:r>
              <a:rPr lang="en-US" sz="488" dirty="0">
                <a:solidFill>
                  <a:prstClr val="white"/>
                </a:solidFill>
              </a:rPr>
              <a:t>G 8</a:t>
            </a:r>
          </a:p>
          <a:p>
            <a:pPr marL="139303" defTabSz="957756"/>
            <a:r>
              <a:rPr lang="en-US" sz="488" dirty="0">
                <a:solidFill>
                  <a:prstClr val="white"/>
                </a:solidFill>
              </a:rPr>
              <a:t>B 100</a:t>
            </a:r>
          </a:p>
        </p:txBody>
      </p:sp>
      <p:sp>
        <p:nvSpPr>
          <p:cNvPr id="25" name="Rectangle 24"/>
          <p:cNvSpPr/>
          <p:nvPr/>
        </p:nvSpPr>
        <p:spPr>
          <a:xfrm>
            <a:off x="12496802" y="1420366"/>
            <a:ext cx="461665"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957756"/>
            <a:r>
              <a:rPr lang="en-US" sz="813" b="1" dirty="0">
                <a:solidFill>
                  <a:srgbClr val="0070AD"/>
                </a:solidFill>
              </a:rPr>
              <a:t>Primary</a:t>
            </a:r>
          </a:p>
        </p:txBody>
      </p:sp>
      <p:sp>
        <p:nvSpPr>
          <p:cNvPr id="26" name="Rectangle 25"/>
          <p:cNvSpPr/>
          <p:nvPr/>
        </p:nvSpPr>
        <p:spPr>
          <a:xfrm>
            <a:off x="12496802" y="2299796"/>
            <a:ext cx="681277"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957756"/>
            <a:r>
              <a:rPr lang="en-US" sz="813" b="1" dirty="0">
                <a:solidFill>
                  <a:srgbClr val="0070AD"/>
                </a:solidFill>
              </a:rPr>
              <a:t>Infographic</a:t>
            </a:r>
          </a:p>
        </p:txBody>
      </p:sp>
      <p:sp>
        <p:nvSpPr>
          <p:cNvPr id="27" name="Rectangle 26"/>
          <p:cNvSpPr/>
          <p:nvPr/>
        </p:nvSpPr>
        <p:spPr>
          <a:xfrm>
            <a:off x="13686942" y="1420366"/>
            <a:ext cx="609141" cy="125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defTabSz="957756"/>
            <a:r>
              <a:rPr lang="en-US" sz="813" b="1" dirty="0">
                <a:solidFill>
                  <a:srgbClr val="0070AD"/>
                </a:solidFill>
              </a:rPr>
              <a:t>Secondary</a:t>
            </a:r>
          </a:p>
        </p:txBody>
      </p:sp>
      <p:sp>
        <p:nvSpPr>
          <p:cNvPr id="28" name="Rectangle 27"/>
          <p:cNvSpPr/>
          <p:nvPr/>
        </p:nvSpPr>
        <p:spPr>
          <a:xfrm>
            <a:off x="13686941" y="3711255"/>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defTabSz="957756">
              <a:spcAft>
                <a:spcPts val="325"/>
              </a:spcAft>
            </a:pPr>
            <a:r>
              <a:rPr lang="en-US" sz="488" b="1" dirty="0">
                <a:solidFill>
                  <a:prstClr val="white"/>
                </a:solidFill>
              </a:rPr>
              <a:t>Dark</a:t>
            </a:r>
            <a:br>
              <a:rPr lang="en-US" sz="488" b="1" dirty="0">
                <a:solidFill>
                  <a:prstClr val="white"/>
                </a:solidFill>
              </a:rPr>
            </a:br>
            <a:r>
              <a:rPr lang="en-US" sz="488" b="1" dirty="0">
                <a:solidFill>
                  <a:prstClr val="white"/>
                </a:solidFill>
              </a:rPr>
              <a:t>Purple</a:t>
            </a:r>
          </a:p>
          <a:p>
            <a:pPr marL="139303" defTabSz="957756"/>
            <a:r>
              <a:rPr lang="en-US" sz="488" dirty="0">
                <a:solidFill>
                  <a:prstClr val="white"/>
                </a:solidFill>
              </a:rPr>
              <a:t>R 71</a:t>
            </a:r>
          </a:p>
          <a:p>
            <a:pPr marL="139303" defTabSz="957756"/>
            <a:r>
              <a:rPr lang="en-US" sz="488" dirty="0">
                <a:solidFill>
                  <a:prstClr val="white"/>
                </a:solidFill>
              </a:rPr>
              <a:t>G 1</a:t>
            </a:r>
          </a:p>
          <a:p>
            <a:pPr marL="139303" defTabSz="957756"/>
            <a:r>
              <a:rPr lang="en-US" sz="488" dirty="0">
                <a:solidFill>
                  <a:prstClr val="white"/>
                </a:solidFill>
              </a:rPr>
              <a:t>B 167</a:t>
            </a:r>
          </a:p>
        </p:txBody>
      </p:sp>
      <p:sp>
        <p:nvSpPr>
          <p:cNvPr id="29" name="Rectangle 28"/>
          <p:cNvSpPr/>
          <p:nvPr userDrawn="1"/>
        </p:nvSpPr>
        <p:spPr>
          <a:xfrm>
            <a:off x="9003324" y="6477001"/>
            <a:ext cx="1946367" cy="200055"/>
          </a:xfrm>
          <a:prstGeom prst="rect">
            <a:avLst/>
          </a:prstGeom>
        </p:spPr>
        <p:txBody>
          <a:bodyPr wrap="none">
            <a:spAutoFit/>
          </a:bodyPr>
          <a:lstStyle/>
          <a:p>
            <a:pPr defTabSz="957756"/>
            <a:r>
              <a:rPr lang="it-IT" sz="700" dirty="0">
                <a:solidFill>
                  <a:srgbClr val="0070AD"/>
                </a:solidFill>
              </a:rPr>
              <a:t>NH203_Data Provisioning in SAP HANA</a:t>
            </a:r>
            <a:endParaRPr lang="en-US" sz="700" dirty="0">
              <a:solidFill>
                <a:srgbClr val="0070AD"/>
              </a:solidFill>
            </a:endParaRPr>
          </a:p>
        </p:txBody>
      </p:sp>
    </p:spTree>
    <p:extLst>
      <p:ext uri="{BB962C8B-B14F-4D97-AF65-F5344CB8AC3E}">
        <p14:creationId xmlns:p14="http://schemas.microsoft.com/office/powerpoint/2010/main" val="37012312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Lst>
  <p:hf sldNum="0" hdr="0" ftr="0" dt="0"/>
  <p:txStyles>
    <p:titleStyle>
      <a:lvl1pPr algn="l" defTabSz="742950" rtl="0" eaLnBrk="1" latinLnBrk="0" hangingPunct="1">
        <a:lnSpc>
          <a:spcPct val="90000"/>
        </a:lnSpc>
        <a:spcBef>
          <a:spcPct val="0"/>
        </a:spcBef>
        <a:buNone/>
        <a:defRPr lang="pt-PT" sz="2113"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742950" rtl="0" eaLnBrk="1" latinLnBrk="0" hangingPunct="1">
        <a:lnSpc>
          <a:spcPts val="1788"/>
        </a:lnSpc>
        <a:spcBef>
          <a:spcPts val="0"/>
        </a:spcBef>
        <a:spcAft>
          <a:spcPts val="488"/>
        </a:spcAft>
        <a:buFont typeface="Arial" panose="020B0604020202020204" pitchFamily="34" charset="0"/>
        <a:buNone/>
        <a:defRPr sz="1463" kern="1200">
          <a:solidFill>
            <a:schemeClr val="tx1"/>
          </a:solidFill>
          <a:latin typeface="+mn-lt"/>
          <a:ea typeface="+mn-ea"/>
          <a:cs typeface="+mn-cs"/>
        </a:defRPr>
      </a:lvl1pPr>
      <a:lvl2pPr marL="189607" indent="-185738" algn="l" defTabSz="742950" rtl="0" eaLnBrk="1" latinLnBrk="0" hangingPunct="1">
        <a:lnSpc>
          <a:spcPts val="1625"/>
        </a:lnSpc>
        <a:spcBef>
          <a:spcPts val="0"/>
        </a:spcBef>
        <a:spcAft>
          <a:spcPts val="488"/>
        </a:spcAft>
        <a:buClr>
          <a:schemeClr val="accent1"/>
        </a:buClr>
        <a:buFont typeface="Wingdings" panose="05000000000000000000" pitchFamily="2" charset="2"/>
        <a:buChar char="§"/>
        <a:defRPr sz="1300" kern="1200">
          <a:solidFill>
            <a:schemeClr val="tx1"/>
          </a:solidFill>
          <a:latin typeface="+mn-lt"/>
          <a:ea typeface="+mn-ea"/>
          <a:cs typeface="+mn-cs"/>
        </a:defRPr>
      </a:lvl2pPr>
      <a:lvl3pPr marL="371475" indent="-181868" algn="l" defTabSz="742950" rtl="0" eaLnBrk="1" latinLnBrk="0" hangingPunct="1">
        <a:lnSpc>
          <a:spcPts val="1300"/>
        </a:lnSpc>
        <a:spcBef>
          <a:spcPts val="0"/>
        </a:spcBef>
        <a:spcAft>
          <a:spcPts val="488"/>
        </a:spcAft>
        <a:buClr>
          <a:schemeClr val="accent1"/>
        </a:buClr>
        <a:buFont typeface="Arial" panose="020B0604020202020204" pitchFamily="34" charset="0"/>
        <a:buChar char="•"/>
        <a:defRPr sz="1138" kern="1200">
          <a:solidFill>
            <a:schemeClr val="tx1"/>
          </a:solidFill>
          <a:latin typeface="+mn-lt"/>
          <a:ea typeface="+mn-ea"/>
          <a:cs typeface="+mn-cs"/>
        </a:defRPr>
      </a:lvl3pPr>
      <a:lvl4pPr marL="561082" indent="-189607" algn="l" defTabSz="742950" rtl="0" eaLnBrk="1" latinLnBrk="0" hangingPunct="1">
        <a:lnSpc>
          <a:spcPct val="90000"/>
        </a:lnSpc>
        <a:spcBef>
          <a:spcPts val="0"/>
        </a:spcBef>
        <a:spcAft>
          <a:spcPts val="488"/>
        </a:spcAft>
        <a:buClr>
          <a:schemeClr val="accent1"/>
        </a:buClr>
        <a:buFont typeface="Arial" panose="020B0604020202020204" pitchFamily="34" charset="0"/>
        <a:buChar char="‒"/>
        <a:defRPr sz="975" kern="1200">
          <a:solidFill>
            <a:schemeClr val="tx1"/>
          </a:solidFill>
          <a:latin typeface="+mn-lt"/>
          <a:ea typeface="+mn-ea"/>
          <a:cs typeface="+mn-cs"/>
        </a:defRPr>
      </a:lvl4pPr>
      <a:lvl5pPr marL="1671638" indent="-185738" algn="l" defTabSz="742950" rtl="0" eaLnBrk="1" latinLnBrk="0" hangingPunct="1">
        <a:lnSpc>
          <a:spcPct val="90000"/>
        </a:lnSpc>
        <a:spcBef>
          <a:spcPts val="406"/>
        </a:spcBef>
        <a:buFont typeface="Arial" panose="020B0604020202020204" pitchFamily="34" charset="0"/>
        <a:buChar char="•"/>
        <a:defRPr sz="1138" kern="1200">
          <a:solidFill>
            <a:schemeClr val="tx1"/>
          </a:solidFill>
          <a:latin typeface="+mn-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pt-PT"/>
      </a:defPPr>
      <a:lvl1pPr marL="0" algn="l" defTabSz="742950" rtl="0" eaLnBrk="1" latinLnBrk="0" hangingPunct="1">
        <a:defRPr sz="1463" kern="1200">
          <a:solidFill>
            <a:schemeClr val="tx1"/>
          </a:solidFill>
          <a:latin typeface="+mn-lt"/>
          <a:ea typeface="+mn-ea"/>
          <a:cs typeface="+mn-cs"/>
        </a:defRPr>
      </a:lvl1pPr>
      <a:lvl2pPr marL="371475" algn="l" defTabSz="742950" rtl="0" eaLnBrk="1" latinLnBrk="0" hangingPunct="1">
        <a:defRPr sz="1463" kern="1200">
          <a:solidFill>
            <a:schemeClr val="tx1"/>
          </a:solidFill>
          <a:latin typeface="+mn-lt"/>
          <a:ea typeface="+mn-ea"/>
          <a:cs typeface="+mn-cs"/>
        </a:defRPr>
      </a:lvl2pPr>
      <a:lvl3pPr marL="742950" algn="l" defTabSz="742950" rtl="0" eaLnBrk="1" latinLnBrk="0" hangingPunct="1">
        <a:defRPr sz="1463" kern="1200">
          <a:solidFill>
            <a:schemeClr val="tx1"/>
          </a:solidFill>
          <a:latin typeface="+mn-lt"/>
          <a:ea typeface="+mn-ea"/>
          <a:cs typeface="+mn-cs"/>
        </a:defRPr>
      </a:lvl3pPr>
      <a:lvl4pPr marL="1114425" algn="l" defTabSz="742950" rtl="0" eaLnBrk="1" latinLnBrk="0" hangingPunct="1">
        <a:defRPr sz="1463" kern="1200">
          <a:solidFill>
            <a:schemeClr val="tx1"/>
          </a:solidFill>
          <a:latin typeface="+mn-lt"/>
          <a:ea typeface="+mn-ea"/>
          <a:cs typeface="+mn-cs"/>
        </a:defRPr>
      </a:lvl4pPr>
      <a:lvl5pPr marL="1485900" algn="l" defTabSz="742950" rtl="0" eaLnBrk="1" latinLnBrk="0" hangingPunct="1">
        <a:defRPr sz="1463" kern="1200">
          <a:solidFill>
            <a:schemeClr val="tx1"/>
          </a:solidFill>
          <a:latin typeface="+mn-lt"/>
          <a:ea typeface="+mn-ea"/>
          <a:cs typeface="+mn-cs"/>
        </a:defRPr>
      </a:lvl5pPr>
      <a:lvl6pPr marL="1857375" algn="l" defTabSz="742950" rtl="0" eaLnBrk="1" latinLnBrk="0" hangingPunct="1">
        <a:defRPr sz="1463" kern="1200">
          <a:solidFill>
            <a:schemeClr val="tx1"/>
          </a:solidFill>
          <a:latin typeface="+mn-lt"/>
          <a:ea typeface="+mn-ea"/>
          <a:cs typeface="+mn-cs"/>
        </a:defRPr>
      </a:lvl6pPr>
      <a:lvl7pPr marL="2228850" algn="l" defTabSz="742950" rtl="0" eaLnBrk="1" latinLnBrk="0" hangingPunct="1">
        <a:defRPr sz="1463" kern="1200">
          <a:solidFill>
            <a:schemeClr val="tx1"/>
          </a:solidFill>
          <a:latin typeface="+mn-lt"/>
          <a:ea typeface="+mn-ea"/>
          <a:cs typeface="+mn-cs"/>
        </a:defRPr>
      </a:lvl7pPr>
      <a:lvl8pPr marL="2600325" algn="l" defTabSz="742950" rtl="0" eaLnBrk="1" latinLnBrk="0" hangingPunct="1">
        <a:defRPr sz="1463" kern="1200">
          <a:solidFill>
            <a:schemeClr val="tx1"/>
          </a:solidFill>
          <a:latin typeface="+mn-lt"/>
          <a:ea typeface="+mn-ea"/>
          <a:cs typeface="+mn-cs"/>
        </a:defRPr>
      </a:lvl8pPr>
      <a:lvl9pPr marL="2971800" algn="l" defTabSz="742950" rtl="0" eaLnBrk="1" latinLnBrk="0" hangingPunct="1">
        <a:defRPr sz="14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55">
          <p15:clr>
            <a:srgbClr val="F26B43"/>
          </p15:clr>
        </p15:guide>
        <p15:guide id="4294967295" pos="7423">
          <p15:clr>
            <a:srgbClr val="F26B43"/>
          </p15:clr>
        </p15:guide>
        <p15:guide id="4294967295" pos="257">
          <p15:clr>
            <a:srgbClr val="F26B43"/>
          </p15:clr>
        </p15:guide>
        <p15:guide id="4294967295" orient="horz" pos="4065">
          <p15:clr>
            <a:srgbClr val="F26B43"/>
          </p15:clr>
        </p15:guide>
        <p15:guide id="4294967295" orient="horz" pos="799">
          <p15:clr>
            <a:srgbClr val="F26B43"/>
          </p15:clr>
        </p15:guide>
        <p15:guide id="4294967295" orient="horz" pos="890">
          <p15:clr>
            <a:srgbClr val="F26B43"/>
          </p15:clr>
        </p15:guide>
        <p15:guide id="4294967295" pos="3840">
          <p15:clr>
            <a:srgbClr val="F26B43"/>
          </p15:clr>
        </p15:guide>
        <p15:guide id="4294967295" pos="3749">
          <p15:clr>
            <a:srgbClr val="F26B43"/>
          </p15:clr>
        </p15:guide>
        <p15:guide id="4294967295"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43.png"/><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7.png"/><Relationship Id="rId2" Type="http://schemas.openxmlformats.org/officeDocument/2006/relationships/image" Target="../media/image64.png"/><Relationship Id="rId1" Type="http://schemas.openxmlformats.org/officeDocument/2006/relationships/slideLayout" Target="../slideLayouts/slideLayout2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 Id="rId5" Type="http://schemas.openxmlformats.org/officeDocument/2006/relationships/image" Target="../media/image101.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diagramLayout" Target="../diagrams/layout1.xml"/><Relationship Id="rId12"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diagramData" Target="../diagrams/data1.xml"/><Relationship Id="rId11" Type="http://schemas.openxmlformats.org/officeDocument/2006/relationships/image" Target="../media/image21.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diagramDrawing" Target="../diagrams/drawing1.xml"/><Relationship Id="rId4" Type="http://schemas.openxmlformats.org/officeDocument/2006/relationships/image" Target="../media/image19.png"/><Relationship Id="rId9" Type="http://schemas.openxmlformats.org/officeDocument/2006/relationships/diagramColors" Target="../diagrams/colors1.xml"/><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55858" y="3109726"/>
            <a:ext cx="7488012" cy="550358"/>
          </a:xfrm>
          <a:prstGeom prst="rect">
            <a:avLst/>
          </a:prstGeom>
        </p:spPr>
        <p:txBody>
          <a:bodyPr vert="horz" lIns="0" tIns="0" rIns="0" bIns="0" rtlCol="0" anchor="b">
            <a:normAutofit/>
          </a:bodyPr>
          <a:lstStyle>
            <a:lvl1pPr algn="l" defTabSz="742950" rtl="0" eaLnBrk="1" latinLnBrk="0" hangingPunct="1">
              <a:lnSpc>
                <a:spcPct val="90000"/>
              </a:lnSpc>
              <a:spcBef>
                <a:spcPct val="0"/>
              </a:spcBef>
              <a:buNone/>
              <a:defRPr lang="pt-PT" sz="2113"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it-IT" sz="3000" smtClean="0"/>
              <a:t>SAP Cloud Platform Essentials</a:t>
            </a:r>
            <a:endParaRPr lang="en-GB" sz="3000"/>
          </a:p>
        </p:txBody>
      </p:sp>
    </p:spTree>
    <p:extLst>
      <p:ext uri="{BB962C8B-B14F-4D97-AF65-F5344CB8AC3E}">
        <p14:creationId xmlns:p14="http://schemas.microsoft.com/office/powerpoint/2010/main" val="1606679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799800" y="679800"/>
            <a:ext cx="8915040" cy="332399"/>
          </a:xfrm>
          <a:prstGeom prst="rect">
            <a:avLst/>
          </a:prstGeom>
        </p:spPr>
        <p:txBody>
          <a:bodyPr vert="horz" lIns="297529" tIns="33059" rIns="165294" bIns="33059" rtlCol="0" anchor="ctr">
            <a:noAutofit/>
          </a:bodyPr>
          <a:lstStyle>
            <a:lvl1pPr algn="l" defTabSz="914342" rtl="0" eaLnBrk="1" latinLnBrk="0" hangingPunct="1">
              <a:lnSpc>
                <a:spcPct val="85000"/>
              </a:lnSpc>
              <a:spcBef>
                <a:spcPct val="0"/>
              </a:spcBef>
              <a:buNone/>
              <a:defRPr sz="3200" b="1" kern="1200">
                <a:solidFill>
                  <a:schemeClr val="tx1"/>
                </a:solidFill>
                <a:latin typeface="+mj-lt"/>
                <a:ea typeface="+mj-ea"/>
                <a:cs typeface="+mj-cs"/>
              </a:defRPr>
            </a:lvl1pPr>
          </a:lstStyle>
          <a:p>
            <a:r>
              <a:rPr lang="en-US" sz="2400" b="0" dirty="0">
                <a:solidFill>
                  <a:schemeClr val="accent1"/>
                </a:solidFill>
              </a:rPr>
              <a:t>SAP Cloud Platform Cockpit</a:t>
            </a:r>
            <a:endParaRPr lang="en-IN" sz="2400" b="0" dirty="0">
              <a:solidFill>
                <a:schemeClr val="accent1"/>
              </a:solidFill>
            </a:endParaRPr>
          </a:p>
        </p:txBody>
      </p:sp>
      <p:sp>
        <p:nvSpPr>
          <p:cNvPr id="3" name="TextBox 2"/>
          <p:cNvSpPr txBox="1"/>
          <p:nvPr/>
        </p:nvSpPr>
        <p:spPr>
          <a:xfrm>
            <a:off x="451234" y="1367135"/>
            <a:ext cx="9759566" cy="461665"/>
          </a:xfrm>
          <a:prstGeom prst="rect">
            <a:avLst/>
          </a:prstGeom>
          <a:noFill/>
        </p:spPr>
        <p:txBody>
          <a:bodyPr wrap="square" rtlCol="0">
            <a:spAutoFit/>
          </a:bodyPr>
          <a:lstStyle/>
          <a:p>
            <a:r>
              <a:rPr lang="en-US" sz="1200" b="1" dirty="0">
                <a:latin typeface="Arial" panose="020B0604020202020204" pitchFamily="34" charset="0"/>
              </a:rPr>
              <a:t>The SAP Cloud Platform cockpit </a:t>
            </a:r>
            <a:r>
              <a:rPr lang="en-US" sz="1200" dirty="0">
                <a:latin typeface="Arial" panose="020B0604020202020204" pitchFamily="34" charset="0"/>
              </a:rPr>
              <a:t>is the consolidated destination for all operational needs, from configuration to deployment and monitoring on SAP Cloud Platform.</a:t>
            </a:r>
            <a:endParaRPr lang="en-US" sz="1200" dirty="0"/>
          </a:p>
        </p:txBody>
      </p:sp>
      <p:sp>
        <p:nvSpPr>
          <p:cNvPr id="4" name="TextBox 3"/>
          <p:cNvSpPr txBox="1"/>
          <p:nvPr/>
        </p:nvSpPr>
        <p:spPr>
          <a:xfrm>
            <a:off x="7391400" y="4343400"/>
            <a:ext cx="2514600" cy="1785104"/>
          </a:xfrm>
          <a:prstGeom prst="rect">
            <a:avLst/>
          </a:prstGeom>
          <a:noFill/>
        </p:spPr>
        <p:txBody>
          <a:bodyPr wrap="square" rtlCol="0">
            <a:spAutoFit/>
          </a:bodyPr>
          <a:lstStyle/>
          <a:p>
            <a:r>
              <a:rPr lang="en-US" sz="1400" b="1" dirty="0">
                <a:solidFill>
                  <a:srgbClr val="0070C0"/>
                </a:solidFill>
                <a:latin typeface="Arial" panose="020B0604020202020204" pitchFamily="34" charset="0"/>
              </a:rPr>
              <a:t>Benefits</a:t>
            </a:r>
          </a:p>
          <a:p>
            <a:endParaRPr lang="en-US" sz="1400" b="1" dirty="0">
              <a:solidFill>
                <a:srgbClr val="0070C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Complete overview and access point of SAP Cloud Platform </a:t>
            </a:r>
          </a:p>
          <a:p>
            <a:pPr marL="342900" indent="-342900">
              <a:buFont typeface="Arial" panose="020B0604020202020204" pitchFamily="34" charset="0"/>
              <a:buChar char="•"/>
            </a:pPr>
            <a:endParaRPr lang="en-US" sz="1200" dirty="0">
              <a:solidFill>
                <a:srgbClr val="00000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Easy Web-based operations administration</a:t>
            </a:r>
          </a:p>
          <a:p>
            <a:endParaRPr lang="en-IN" sz="1000" dirty="0"/>
          </a:p>
        </p:txBody>
      </p:sp>
      <p:pic>
        <p:nvPicPr>
          <p:cNvPr id="5" name="Picture 4"/>
          <p:cNvPicPr>
            <a:picLocks noChangeAspect="1"/>
          </p:cNvPicPr>
          <p:nvPr/>
        </p:nvPicPr>
        <p:blipFill>
          <a:blip r:embed="rId2"/>
          <a:stretch>
            <a:fillRect/>
          </a:stretch>
        </p:blipFill>
        <p:spPr>
          <a:xfrm>
            <a:off x="609600" y="2017193"/>
            <a:ext cx="6400800" cy="4002607"/>
          </a:xfrm>
          <a:prstGeom prst="rect">
            <a:avLst/>
          </a:prstGeom>
          <a:effectLst>
            <a:outerShdw blurRad="50800" dist="127000" algn="tl" rotWithShape="0">
              <a:prstClr val="black">
                <a:alpha val="40000"/>
              </a:prstClr>
            </a:outerShdw>
          </a:effectLst>
        </p:spPr>
      </p:pic>
      <p:sp>
        <p:nvSpPr>
          <p:cNvPr id="6" name="TextBox 5"/>
          <p:cNvSpPr txBox="1"/>
          <p:nvPr/>
        </p:nvSpPr>
        <p:spPr>
          <a:xfrm>
            <a:off x="7391400" y="1828800"/>
            <a:ext cx="2514600" cy="2369880"/>
          </a:xfrm>
          <a:prstGeom prst="rect">
            <a:avLst/>
          </a:prstGeom>
          <a:noFill/>
        </p:spPr>
        <p:txBody>
          <a:bodyPr wrap="square" rtlCol="0">
            <a:spAutoFit/>
          </a:bodyPr>
          <a:lstStyle/>
          <a:p>
            <a:r>
              <a:rPr lang="en-US" sz="1400" b="1" dirty="0">
                <a:solidFill>
                  <a:srgbClr val="0070C0"/>
                </a:solidFill>
                <a:latin typeface="Arial" panose="020B0604020202020204" pitchFamily="34" charset="0"/>
              </a:rPr>
              <a:t>Key capabilities</a:t>
            </a:r>
          </a:p>
          <a:p>
            <a:endParaRPr lang="en-US" sz="1400" b="1" dirty="0">
              <a:solidFill>
                <a:srgbClr val="0070C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Entry point to SAP Cloud Platform on the Web</a:t>
            </a:r>
          </a:p>
          <a:p>
            <a:pPr marL="342900" indent="-342900">
              <a:buFont typeface="Arial" panose="020B0604020202020204" pitchFamily="34" charset="0"/>
              <a:buChar char="•"/>
            </a:pPr>
            <a:endParaRPr lang="en-US" sz="1200" dirty="0">
              <a:solidFill>
                <a:srgbClr val="00000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SAP Cloud Platform and application configuration</a:t>
            </a:r>
          </a:p>
          <a:p>
            <a:pPr marL="342900" indent="-342900">
              <a:buFont typeface="Arial" panose="020B0604020202020204" pitchFamily="34" charset="0"/>
              <a:buChar char="•"/>
            </a:pPr>
            <a:endParaRPr lang="en-US" sz="1200" dirty="0">
              <a:solidFill>
                <a:srgbClr val="00000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Deployment of applications</a:t>
            </a:r>
          </a:p>
          <a:p>
            <a:pPr marL="342900" indent="-342900">
              <a:buFont typeface="Arial" panose="020B0604020202020204" pitchFamily="34" charset="0"/>
              <a:buChar char="•"/>
            </a:pPr>
            <a:endParaRPr lang="en-US" sz="1200" dirty="0">
              <a:solidFill>
                <a:srgbClr val="000000"/>
              </a:solidFill>
              <a:latin typeface="Arial" panose="020B0604020202020204" pitchFamily="34" charset="0"/>
            </a:endParaRPr>
          </a:p>
          <a:p>
            <a:pPr marL="342900" indent="-342900">
              <a:buFont typeface="Arial" panose="020B0604020202020204" pitchFamily="34" charset="0"/>
              <a:buChar char="•"/>
            </a:pPr>
            <a:r>
              <a:rPr lang="en-US" sz="1200" dirty="0">
                <a:solidFill>
                  <a:srgbClr val="000000"/>
                </a:solidFill>
                <a:latin typeface="Arial" panose="020B0604020202020204" pitchFamily="34" charset="0"/>
              </a:rPr>
              <a:t>Monitoring of resources, databases, and applications</a:t>
            </a:r>
          </a:p>
        </p:txBody>
      </p:sp>
    </p:spTree>
    <p:extLst>
      <p:ext uri="{BB962C8B-B14F-4D97-AF65-F5344CB8AC3E}">
        <p14:creationId xmlns:p14="http://schemas.microsoft.com/office/powerpoint/2010/main" val="42789215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8A0AE7-C3C1-45F4-A6F8-E7269198D3D1}"/>
              </a:ext>
            </a:extLst>
          </p:cNvPr>
          <p:cNvSpPr txBox="1">
            <a:spLocks/>
          </p:cNvSpPr>
          <p:nvPr/>
        </p:nvSpPr>
        <p:spPr>
          <a:xfrm>
            <a:off x="184721" y="0"/>
            <a:ext cx="9039254" cy="11049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a:t>SCP Capabilities and Services</a:t>
            </a:r>
          </a:p>
        </p:txBody>
      </p:sp>
      <p:sp>
        <p:nvSpPr>
          <p:cNvPr id="3" name="Rectangle: Rounded Corners 48">
            <a:extLst>
              <a:ext uri="{FF2B5EF4-FFF2-40B4-BE49-F238E27FC236}">
                <a16:creationId xmlns:a16="http://schemas.microsoft.com/office/drawing/2014/main" xmlns="" id="{7CD4C732-249C-43EC-88B7-DD135901D1B4}"/>
              </a:ext>
            </a:extLst>
          </p:cNvPr>
          <p:cNvSpPr/>
          <p:nvPr/>
        </p:nvSpPr>
        <p:spPr>
          <a:xfrm>
            <a:off x="3346803" y="1107628"/>
            <a:ext cx="4773765" cy="640906"/>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4" name="Rectangle: Rounded Corners 78">
            <a:extLst>
              <a:ext uri="{FF2B5EF4-FFF2-40B4-BE49-F238E27FC236}">
                <a16:creationId xmlns:a16="http://schemas.microsoft.com/office/drawing/2014/main" xmlns="" id="{C03DCF61-6E7D-43CD-B55E-39F4EEAB2E47}"/>
              </a:ext>
            </a:extLst>
          </p:cNvPr>
          <p:cNvSpPr/>
          <p:nvPr/>
        </p:nvSpPr>
        <p:spPr>
          <a:xfrm>
            <a:off x="3339877" y="1914709"/>
            <a:ext cx="4811071" cy="567791"/>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5" name="Rectangle: Rounded Corners 80">
            <a:extLst>
              <a:ext uri="{FF2B5EF4-FFF2-40B4-BE49-F238E27FC236}">
                <a16:creationId xmlns:a16="http://schemas.microsoft.com/office/drawing/2014/main" xmlns="" id="{BCE32282-39D2-49B6-AAC8-B0CED4246CC1}"/>
              </a:ext>
            </a:extLst>
          </p:cNvPr>
          <p:cNvSpPr/>
          <p:nvPr/>
        </p:nvSpPr>
        <p:spPr>
          <a:xfrm>
            <a:off x="3352800" y="2693876"/>
            <a:ext cx="4793912" cy="571883"/>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6" name="Rectangle: Rounded Corners 82">
            <a:extLst>
              <a:ext uri="{FF2B5EF4-FFF2-40B4-BE49-F238E27FC236}">
                <a16:creationId xmlns:a16="http://schemas.microsoft.com/office/drawing/2014/main" xmlns="" id="{FEF5AD25-D0DB-43D7-8EB9-591D059D832F}"/>
              </a:ext>
            </a:extLst>
          </p:cNvPr>
          <p:cNvSpPr/>
          <p:nvPr/>
        </p:nvSpPr>
        <p:spPr>
          <a:xfrm>
            <a:off x="3363046" y="3466718"/>
            <a:ext cx="4767263" cy="571882"/>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7" name="Rectangle: Rounded Corners 79">
            <a:extLst>
              <a:ext uri="{FF2B5EF4-FFF2-40B4-BE49-F238E27FC236}">
                <a16:creationId xmlns:a16="http://schemas.microsoft.com/office/drawing/2014/main" xmlns="" id="{2880BD07-976B-4474-BD36-2B2594FB2A06}"/>
              </a:ext>
            </a:extLst>
          </p:cNvPr>
          <p:cNvSpPr/>
          <p:nvPr/>
        </p:nvSpPr>
        <p:spPr>
          <a:xfrm>
            <a:off x="3346803" y="4265640"/>
            <a:ext cx="4773765" cy="534960"/>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8" name="Rectangle: Rounded Corners 83">
            <a:extLst>
              <a:ext uri="{FF2B5EF4-FFF2-40B4-BE49-F238E27FC236}">
                <a16:creationId xmlns:a16="http://schemas.microsoft.com/office/drawing/2014/main" xmlns="" id="{053181A3-3FDE-460C-A7C9-59E661B5978B}"/>
              </a:ext>
            </a:extLst>
          </p:cNvPr>
          <p:cNvSpPr/>
          <p:nvPr/>
        </p:nvSpPr>
        <p:spPr>
          <a:xfrm>
            <a:off x="3358710" y="5057685"/>
            <a:ext cx="4790892" cy="428715"/>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9" name="Rectangle: Rounded Corners 84">
            <a:extLst>
              <a:ext uri="{FF2B5EF4-FFF2-40B4-BE49-F238E27FC236}">
                <a16:creationId xmlns:a16="http://schemas.microsoft.com/office/drawing/2014/main" xmlns="" id="{3E9F2014-5049-49E2-85A2-B82DFF56CF41}"/>
              </a:ext>
            </a:extLst>
          </p:cNvPr>
          <p:cNvSpPr/>
          <p:nvPr/>
        </p:nvSpPr>
        <p:spPr>
          <a:xfrm>
            <a:off x="3353558" y="5867400"/>
            <a:ext cx="4790892" cy="600165"/>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pic>
        <p:nvPicPr>
          <p:cNvPr id="10" name="Picture 9">
            <a:extLst>
              <a:ext uri="{FF2B5EF4-FFF2-40B4-BE49-F238E27FC236}">
                <a16:creationId xmlns:a16="http://schemas.microsoft.com/office/drawing/2014/main" xmlns="" id="{F72B5E2C-BF40-4319-B635-80BF7260B741}"/>
              </a:ext>
            </a:extLst>
          </p:cNvPr>
          <p:cNvPicPr>
            <a:picLocks noChangeAspect="1"/>
          </p:cNvPicPr>
          <p:nvPr/>
        </p:nvPicPr>
        <p:blipFill>
          <a:blip r:embed="rId2"/>
          <a:stretch>
            <a:fillRect/>
          </a:stretch>
        </p:blipFill>
        <p:spPr>
          <a:xfrm>
            <a:off x="590358" y="3482977"/>
            <a:ext cx="967337" cy="562066"/>
          </a:xfrm>
          <a:prstGeom prst="rect">
            <a:avLst/>
          </a:prstGeom>
        </p:spPr>
      </p:pic>
      <p:sp>
        <p:nvSpPr>
          <p:cNvPr id="11" name="TextBox 10">
            <a:extLst>
              <a:ext uri="{FF2B5EF4-FFF2-40B4-BE49-F238E27FC236}">
                <a16:creationId xmlns:a16="http://schemas.microsoft.com/office/drawing/2014/main" xmlns="" id="{996B875E-7D0A-45AB-9753-2061008A2F12}"/>
              </a:ext>
            </a:extLst>
          </p:cNvPr>
          <p:cNvSpPr txBox="1"/>
          <p:nvPr/>
        </p:nvSpPr>
        <p:spPr>
          <a:xfrm>
            <a:off x="519186" y="4207616"/>
            <a:ext cx="1408329" cy="502213"/>
          </a:xfrm>
          <a:prstGeom prst="rect">
            <a:avLst/>
          </a:prstGeom>
          <a:noFill/>
        </p:spPr>
        <p:txBody>
          <a:bodyPr wrap="square" rtlCol="0">
            <a:spAutoFit/>
          </a:bodyPr>
          <a:lstStyle/>
          <a:p>
            <a:pPr algn="ctr" defTabSz="742950"/>
            <a:r>
              <a:rPr lang="en-US" sz="1138" dirty="0">
                <a:solidFill>
                  <a:prstClr val="black"/>
                </a:solidFill>
                <a:latin typeface="Verdana"/>
              </a:rPr>
              <a:t>SAP Cloud Platform</a:t>
            </a:r>
          </a:p>
        </p:txBody>
      </p:sp>
      <p:cxnSp>
        <p:nvCxnSpPr>
          <p:cNvPr id="12" name="Straight Connector 11">
            <a:extLst>
              <a:ext uri="{FF2B5EF4-FFF2-40B4-BE49-F238E27FC236}">
                <a16:creationId xmlns:a16="http://schemas.microsoft.com/office/drawing/2014/main" xmlns="" id="{4BC092B1-EFF0-4FF4-A60C-7A489C54C262}"/>
              </a:ext>
            </a:extLst>
          </p:cNvPr>
          <p:cNvCxnSpPr>
            <a:cxnSpLocks/>
          </p:cNvCxnSpPr>
          <p:nvPr/>
        </p:nvCxnSpPr>
        <p:spPr>
          <a:xfrm flipH="1">
            <a:off x="1979306" y="1406366"/>
            <a:ext cx="23458" cy="486290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7F49B1A3-9181-44EA-B74D-6FFF9ECD3FA0}"/>
              </a:ext>
            </a:extLst>
          </p:cNvPr>
          <p:cNvCxnSpPr>
            <a:cxnSpLocks/>
            <a:stCxn id="10" idx="3"/>
          </p:cNvCxnSpPr>
          <p:nvPr/>
        </p:nvCxnSpPr>
        <p:spPr>
          <a:xfrm>
            <a:off x="1557694" y="3764010"/>
            <a:ext cx="88021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2238962-ACE9-4B0C-927B-BA6310B52467}"/>
              </a:ext>
            </a:extLst>
          </p:cNvPr>
          <p:cNvCxnSpPr>
            <a:cxnSpLocks/>
          </p:cNvCxnSpPr>
          <p:nvPr/>
        </p:nvCxnSpPr>
        <p:spPr>
          <a:xfrm>
            <a:off x="1975451" y="1401290"/>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3E21EFEA-D249-4650-9E5B-032DB793A87F}"/>
              </a:ext>
            </a:extLst>
          </p:cNvPr>
          <p:cNvCxnSpPr>
            <a:cxnSpLocks/>
          </p:cNvCxnSpPr>
          <p:nvPr/>
        </p:nvCxnSpPr>
        <p:spPr>
          <a:xfrm>
            <a:off x="1978641" y="2183766"/>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FDFFB175-1304-4B95-95DF-81A7A19DBD78}"/>
              </a:ext>
            </a:extLst>
          </p:cNvPr>
          <p:cNvCxnSpPr>
            <a:cxnSpLocks/>
          </p:cNvCxnSpPr>
          <p:nvPr/>
        </p:nvCxnSpPr>
        <p:spPr>
          <a:xfrm>
            <a:off x="1978641" y="2956607"/>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xmlns="" id="{A64D4DF4-410E-4016-9820-CFE7A779A434}"/>
              </a:ext>
            </a:extLst>
          </p:cNvPr>
          <p:cNvCxnSpPr>
            <a:cxnSpLocks/>
          </p:cNvCxnSpPr>
          <p:nvPr/>
        </p:nvCxnSpPr>
        <p:spPr>
          <a:xfrm>
            <a:off x="1978641" y="4642806"/>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05EE67A9-F6F3-47F5-8936-5281D3E21028}"/>
              </a:ext>
            </a:extLst>
          </p:cNvPr>
          <p:cNvCxnSpPr>
            <a:cxnSpLocks/>
          </p:cNvCxnSpPr>
          <p:nvPr/>
        </p:nvCxnSpPr>
        <p:spPr>
          <a:xfrm>
            <a:off x="1978641" y="5415646"/>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97AE9CEA-9383-446C-AF0B-B84DD576F405}"/>
              </a:ext>
            </a:extLst>
          </p:cNvPr>
          <p:cNvCxnSpPr>
            <a:cxnSpLocks/>
          </p:cNvCxnSpPr>
          <p:nvPr/>
        </p:nvCxnSpPr>
        <p:spPr>
          <a:xfrm>
            <a:off x="1951254" y="6269266"/>
            <a:ext cx="462461"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xmlns="" id="{17F722B4-2BCD-45BB-BB0B-4C59BB13EFC0}"/>
              </a:ext>
            </a:extLst>
          </p:cNvPr>
          <p:cNvPicPr>
            <a:picLocks noChangeAspect="1"/>
          </p:cNvPicPr>
          <p:nvPr/>
        </p:nvPicPr>
        <p:blipFill>
          <a:blip r:embed="rId3"/>
          <a:stretch>
            <a:fillRect/>
          </a:stretch>
        </p:blipFill>
        <p:spPr>
          <a:xfrm>
            <a:off x="2489703" y="1193684"/>
            <a:ext cx="782545" cy="598922"/>
          </a:xfrm>
          <a:prstGeom prst="rect">
            <a:avLst/>
          </a:prstGeom>
        </p:spPr>
      </p:pic>
      <p:sp>
        <p:nvSpPr>
          <p:cNvPr id="21" name="TextBox 20">
            <a:extLst>
              <a:ext uri="{FF2B5EF4-FFF2-40B4-BE49-F238E27FC236}">
                <a16:creationId xmlns:a16="http://schemas.microsoft.com/office/drawing/2014/main" xmlns="" id="{C74EB079-0C20-4284-ABA0-B1242578CC07}"/>
              </a:ext>
            </a:extLst>
          </p:cNvPr>
          <p:cNvSpPr txBox="1"/>
          <p:nvPr/>
        </p:nvSpPr>
        <p:spPr>
          <a:xfrm>
            <a:off x="3581400" y="1122402"/>
            <a:ext cx="2205422" cy="553998"/>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SAP HANA</a:t>
            </a:r>
          </a:p>
          <a:p>
            <a:pPr marL="285750" indent="-285750">
              <a:buFont typeface="Arial" panose="020B0604020202020204" pitchFamily="34" charset="0"/>
              <a:buChar char="•"/>
            </a:pPr>
            <a:r>
              <a:rPr lang="en-US" sz="1000" dirty="0">
                <a:solidFill>
                  <a:schemeClr val="tx2">
                    <a:lumMod val="50000"/>
                  </a:schemeClr>
                </a:solidFill>
              </a:rPr>
              <a:t>Mongo DB</a:t>
            </a:r>
          </a:p>
          <a:p>
            <a:pPr marL="285750" indent="-285750">
              <a:buFont typeface="Arial" panose="020B0604020202020204" pitchFamily="34" charset="0"/>
              <a:buChar char="•"/>
            </a:pPr>
            <a:r>
              <a:rPr lang="en-US" sz="1000" dirty="0">
                <a:solidFill>
                  <a:schemeClr val="tx2">
                    <a:lumMod val="50000"/>
                  </a:schemeClr>
                </a:solidFill>
              </a:rPr>
              <a:t>Big Data Services</a:t>
            </a:r>
          </a:p>
        </p:txBody>
      </p:sp>
      <p:pic>
        <p:nvPicPr>
          <p:cNvPr id="22" name="Picture 21">
            <a:extLst>
              <a:ext uri="{FF2B5EF4-FFF2-40B4-BE49-F238E27FC236}">
                <a16:creationId xmlns:a16="http://schemas.microsoft.com/office/drawing/2014/main" xmlns="" id="{27F40354-A69F-4692-B15F-27840F6FDE38}"/>
              </a:ext>
            </a:extLst>
          </p:cNvPr>
          <p:cNvPicPr>
            <a:picLocks noChangeAspect="1"/>
          </p:cNvPicPr>
          <p:nvPr/>
        </p:nvPicPr>
        <p:blipFill>
          <a:blip r:embed="rId4"/>
          <a:stretch>
            <a:fillRect/>
          </a:stretch>
        </p:blipFill>
        <p:spPr>
          <a:xfrm>
            <a:off x="2572606" y="1910432"/>
            <a:ext cx="595313" cy="678733"/>
          </a:xfrm>
          <a:prstGeom prst="rect">
            <a:avLst/>
          </a:prstGeom>
        </p:spPr>
      </p:pic>
      <p:sp>
        <p:nvSpPr>
          <p:cNvPr id="23" name="TextBox 22">
            <a:extLst>
              <a:ext uri="{FF2B5EF4-FFF2-40B4-BE49-F238E27FC236}">
                <a16:creationId xmlns:a16="http://schemas.microsoft.com/office/drawing/2014/main" xmlns="" id="{1044A839-B06D-4CF9-B52E-DEB7C0F1F01F}"/>
              </a:ext>
            </a:extLst>
          </p:cNvPr>
          <p:cNvSpPr txBox="1"/>
          <p:nvPr/>
        </p:nvSpPr>
        <p:spPr>
          <a:xfrm>
            <a:off x="3593278" y="1875584"/>
            <a:ext cx="2036135" cy="553998"/>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Cloud Integration</a:t>
            </a:r>
          </a:p>
          <a:p>
            <a:pPr marL="285750" indent="-285750">
              <a:buFont typeface="Arial" panose="020B0604020202020204" pitchFamily="34" charset="0"/>
              <a:buChar char="•"/>
            </a:pPr>
            <a:r>
              <a:rPr lang="en-US" sz="1000" dirty="0">
                <a:solidFill>
                  <a:schemeClr val="tx2">
                    <a:lumMod val="50000"/>
                  </a:schemeClr>
                </a:solidFill>
              </a:rPr>
              <a:t>Connectivity</a:t>
            </a:r>
          </a:p>
          <a:p>
            <a:pPr marL="285750" indent="-285750">
              <a:buFont typeface="Arial" panose="020B0604020202020204" pitchFamily="34" charset="0"/>
              <a:buChar char="•"/>
            </a:pPr>
            <a:r>
              <a:rPr lang="en-US" sz="1000" dirty="0" err="1">
                <a:solidFill>
                  <a:schemeClr val="tx2">
                    <a:lumMod val="50000"/>
                  </a:schemeClr>
                </a:solidFill>
              </a:rPr>
              <a:t>OData</a:t>
            </a:r>
            <a:r>
              <a:rPr lang="en-US" sz="1000" dirty="0">
                <a:solidFill>
                  <a:schemeClr val="tx2">
                    <a:lumMod val="50000"/>
                  </a:schemeClr>
                </a:solidFill>
              </a:rPr>
              <a:t> Provisioning</a:t>
            </a:r>
          </a:p>
        </p:txBody>
      </p:sp>
      <p:pic>
        <p:nvPicPr>
          <p:cNvPr id="24" name="Picture 23">
            <a:extLst>
              <a:ext uri="{FF2B5EF4-FFF2-40B4-BE49-F238E27FC236}">
                <a16:creationId xmlns:a16="http://schemas.microsoft.com/office/drawing/2014/main" xmlns="" id="{01702374-8619-436B-8699-5DA4802FEF29}"/>
              </a:ext>
            </a:extLst>
          </p:cNvPr>
          <p:cNvPicPr>
            <a:picLocks noChangeAspect="1"/>
          </p:cNvPicPr>
          <p:nvPr/>
        </p:nvPicPr>
        <p:blipFill>
          <a:blip r:embed="rId5"/>
          <a:stretch>
            <a:fillRect/>
          </a:stretch>
        </p:blipFill>
        <p:spPr>
          <a:xfrm>
            <a:off x="2559039" y="2677949"/>
            <a:ext cx="595313" cy="713064"/>
          </a:xfrm>
          <a:prstGeom prst="rect">
            <a:avLst/>
          </a:prstGeom>
        </p:spPr>
      </p:pic>
      <p:sp>
        <p:nvSpPr>
          <p:cNvPr id="25" name="TextBox 24">
            <a:extLst>
              <a:ext uri="{FF2B5EF4-FFF2-40B4-BE49-F238E27FC236}">
                <a16:creationId xmlns:a16="http://schemas.microsoft.com/office/drawing/2014/main" xmlns="" id="{CC0641B5-785A-44A3-8962-B7B43041B14F}"/>
              </a:ext>
            </a:extLst>
          </p:cNvPr>
          <p:cNvSpPr txBox="1"/>
          <p:nvPr/>
        </p:nvSpPr>
        <p:spPr>
          <a:xfrm>
            <a:off x="3590387" y="2722602"/>
            <a:ext cx="2036135" cy="553998"/>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Authorization and Trust management</a:t>
            </a:r>
          </a:p>
          <a:p>
            <a:pPr marL="285750" indent="-285750">
              <a:buFont typeface="Arial" panose="020B0604020202020204" pitchFamily="34" charset="0"/>
              <a:buChar char="•"/>
            </a:pPr>
            <a:r>
              <a:rPr lang="en-US" sz="1000" dirty="0" err="1">
                <a:solidFill>
                  <a:schemeClr val="tx2">
                    <a:lumMod val="50000"/>
                  </a:schemeClr>
                </a:solidFill>
              </a:rPr>
              <a:t>OAuth</a:t>
            </a:r>
            <a:r>
              <a:rPr lang="en-US" sz="1000" dirty="0">
                <a:solidFill>
                  <a:schemeClr val="tx2">
                    <a:lumMod val="50000"/>
                  </a:schemeClr>
                </a:solidFill>
              </a:rPr>
              <a:t> Service</a:t>
            </a:r>
          </a:p>
        </p:txBody>
      </p:sp>
      <p:pic>
        <p:nvPicPr>
          <p:cNvPr id="26" name="Picture 25">
            <a:extLst>
              <a:ext uri="{FF2B5EF4-FFF2-40B4-BE49-F238E27FC236}">
                <a16:creationId xmlns:a16="http://schemas.microsoft.com/office/drawing/2014/main" xmlns="" id="{C1EA5E24-2908-4AF5-A561-2E6DFCE630D2}"/>
              </a:ext>
            </a:extLst>
          </p:cNvPr>
          <p:cNvPicPr>
            <a:picLocks noChangeAspect="1"/>
          </p:cNvPicPr>
          <p:nvPr/>
        </p:nvPicPr>
        <p:blipFill>
          <a:blip r:embed="rId6"/>
          <a:stretch>
            <a:fillRect/>
          </a:stretch>
        </p:blipFill>
        <p:spPr>
          <a:xfrm>
            <a:off x="2476169" y="3463085"/>
            <a:ext cx="702142" cy="687514"/>
          </a:xfrm>
          <a:prstGeom prst="rect">
            <a:avLst/>
          </a:prstGeom>
        </p:spPr>
      </p:pic>
      <p:sp>
        <p:nvSpPr>
          <p:cNvPr id="27" name="TextBox 26">
            <a:extLst>
              <a:ext uri="{FF2B5EF4-FFF2-40B4-BE49-F238E27FC236}">
                <a16:creationId xmlns:a16="http://schemas.microsoft.com/office/drawing/2014/main" xmlns="" id="{5A1F28C4-733D-4AFB-B30F-93A9D313931D}"/>
              </a:ext>
            </a:extLst>
          </p:cNvPr>
          <p:cNvSpPr txBox="1"/>
          <p:nvPr/>
        </p:nvSpPr>
        <p:spPr>
          <a:xfrm>
            <a:off x="3593277" y="3446122"/>
            <a:ext cx="2036135" cy="553998"/>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Web IDE</a:t>
            </a:r>
          </a:p>
          <a:p>
            <a:pPr marL="285750" indent="-285750">
              <a:buFont typeface="Arial" panose="020B0604020202020204" pitchFamily="34" charset="0"/>
              <a:buChar char="•"/>
            </a:pPr>
            <a:r>
              <a:rPr lang="en-US" sz="1000" dirty="0">
                <a:solidFill>
                  <a:schemeClr val="tx2">
                    <a:lumMod val="50000"/>
                  </a:schemeClr>
                </a:solidFill>
              </a:rPr>
              <a:t>Life cycle management</a:t>
            </a:r>
          </a:p>
          <a:p>
            <a:pPr marL="285750" indent="-285750">
              <a:buFont typeface="Arial" panose="020B0604020202020204" pitchFamily="34" charset="0"/>
              <a:buChar char="•"/>
            </a:pPr>
            <a:r>
              <a:rPr lang="en-US" sz="1000" dirty="0">
                <a:solidFill>
                  <a:schemeClr val="tx2">
                    <a:lumMod val="50000"/>
                  </a:schemeClr>
                </a:solidFill>
              </a:rPr>
              <a:t>Debugging Service</a:t>
            </a:r>
          </a:p>
        </p:txBody>
      </p:sp>
      <p:pic>
        <p:nvPicPr>
          <p:cNvPr id="28" name="Picture 27">
            <a:extLst>
              <a:ext uri="{FF2B5EF4-FFF2-40B4-BE49-F238E27FC236}">
                <a16:creationId xmlns:a16="http://schemas.microsoft.com/office/drawing/2014/main" xmlns="" id="{9D85D929-8B7A-4256-A907-026C4F68052C}"/>
              </a:ext>
            </a:extLst>
          </p:cNvPr>
          <p:cNvPicPr>
            <a:picLocks noChangeAspect="1"/>
          </p:cNvPicPr>
          <p:nvPr/>
        </p:nvPicPr>
        <p:blipFill>
          <a:blip r:embed="rId7"/>
          <a:stretch>
            <a:fillRect/>
          </a:stretch>
        </p:blipFill>
        <p:spPr>
          <a:xfrm>
            <a:off x="2513698" y="4345155"/>
            <a:ext cx="685994" cy="557450"/>
          </a:xfrm>
          <a:prstGeom prst="rect">
            <a:avLst/>
          </a:prstGeom>
        </p:spPr>
      </p:pic>
      <p:sp>
        <p:nvSpPr>
          <p:cNvPr id="29" name="TextBox 28">
            <a:extLst>
              <a:ext uri="{FF2B5EF4-FFF2-40B4-BE49-F238E27FC236}">
                <a16:creationId xmlns:a16="http://schemas.microsoft.com/office/drawing/2014/main" xmlns="" id="{562A76CA-5607-413F-A03E-C42044ED36EE}"/>
              </a:ext>
            </a:extLst>
          </p:cNvPr>
          <p:cNvSpPr txBox="1"/>
          <p:nvPr/>
        </p:nvSpPr>
        <p:spPr>
          <a:xfrm>
            <a:off x="3590968" y="4354197"/>
            <a:ext cx="2036135" cy="400110"/>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Build Service</a:t>
            </a:r>
          </a:p>
          <a:p>
            <a:pPr marL="285750" indent="-285750">
              <a:buFont typeface="Arial" panose="020B0604020202020204" pitchFamily="34" charset="0"/>
              <a:buChar char="•"/>
            </a:pPr>
            <a:r>
              <a:rPr lang="en-US" sz="1000" dirty="0">
                <a:solidFill>
                  <a:schemeClr val="tx2">
                    <a:lumMod val="50000"/>
                  </a:schemeClr>
                </a:solidFill>
              </a:rPr>
              <a:t>Portal Service</a:t>
            </a:r>
          </a:p>
        </p:txBody>
      </p:sp>
      <p:pic>
        <p:nvPicPr>
          <p:cNvPr id="30" name="Picture 29">
            <a:extLst>
              <a:ext uri="{FF2B5EF4-FFF2-40B4-BE49-F238E27FC236}">
                <a16:creationId xmlns:a16="http://schemas.microsoft.com/office/drawing/2014/main" xmlns="" id="{4B159DC0-4D2F-46D8-A2DC-736B0D917025}"/>
              </a:ext>
            </a:extLst>
          </p:cNvPr>
          <p:cNvPicPr>
            <a:picLocks noChangeAspect="1"/>
          </p:cNvPicPr>
          <p:nvPr/>
        </p:nvPicPr>
        <p:blipFill>
          <a:blip r:embed="rId8"/>
          <a:stretch>
            <a:fillRect/>
          </a:stretch>
        </p:blipFill>
        <p:spPr>
          <a:xfrm>
            <a:off x="2520768" y="5080776"/>
            <a:ext cx="558933" cy="659819"/>
          </a:xfrm>
          <a:prstGeom prst="rect">
            <a:avLst/>
          </a:prstGeom>
        </p:spPr>
      </p:pic>
      <p:sp>
        <p:nvSpPr>
          <p:cNvPr id="31" name="TextBox 30">
            <a:extLst>
              <a:ext uri="{FF2B5EF4-FFF2-40B4-BE49-F238E27FC236}">
                <a16:creationId xmlns:a16="http://schemas.microsoft.com/office/drawing/2014/main" xmlns="" id="{7D894233-5B01-4455-8442-98E0F6F8375F}"/>
              </a:ext>
            </a:extLst>
          </p:cNvPr>
          <p:cNvSpPr txBox="1"/>
          <p:nvPr/>
        </p:nvSpPr>
        <p:spPr>
          <a:xfrm>
            <a:off x="3597705" y="5148931"/>
            <a:ext cx="2036135" cy="246221"/>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Fiori Mobile</a:t>
            </a:r>
          </a:p>
        </p:txBody>
      </p:sp>
      <p:pic>
        <p:nvPicPr>
          <p:cNvPr id="32" name="Picture 31">
            <a:extLst>
              <a:ext uri="{FF2B5EF4-FFF2-40B4-BE49-F238E27FC236}">
                <a16:creationId xmlns:a16="http://schemas.microsoft.com/office/drawing/2014/main" xmlns="" id="{19B31EAC-9EBF-4430-882D-D12373AA0DF9}"/>
              </a:ext>
            </a:extLst>
          </p:cNvPr>
          <p:cNvPicPr>
            <a:picLocks noChangeAspect="1"/>
          </p:cNvPicPr>
          <p:nvPr/>
        </p:nvPicPr>
        <p:blipFill>
          <a:blip r:embed="rId9"/>
          <a:stretch>
            <a:fillRect/>
          </a:stretch>
        </p:blipFill>
        <p:spPr>
          <a:xfrm>
            <a:off x="2357749" y="5987984"/>
            <a:ext cx="863738" cy="618322"/>
          </a:xfrm>
          <a:prstGeom prst="rect">
            <a:avLst/>
          </a:prstGeom>
        </p:spPr>
      </p:pic>
      <p:sp>
        <p:nvSpPr>
          <p:cNvPr id="33" name="TextBox 32">
            <a:extLst>
              <a:ext uri="{FF2B5EF4-FFF2-40B4-BE49-F238E27FC236}">
                <a16:creationId xmlns:a16="http://schemas.microsoft.com/office/drawing/2014/main" xmlns="" id="{803C332B-CC0B-4408-B257-F1C29D847A6E}"/>
              </a:ext>
            </a:extLst>
          </p:cNvPr>
          <p:cNvSpPr txBox="1"/>
          <p:nvPr/>
        </p:nvSpPr>
        <p:spPr>
          <a:xfrm>
            <a:off x="3590968" y="5940405"/>
            <a:ext cx="2036135" cy="400110"/>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Tax service</a:t>
            </a:r>
          </a:p>
          <a:p>
            <a:pPr marL="285750" indent="-285750">
              <a:buFont typeface="Arial" panose="020B0604020202020204" pitchFamily="34" charset="0"/>
              <a:buChar char="•"/>
            </a:pPr>
            <a:r>
              <a:rPr lang="en-US" sz="1000" dirty="0">
                <a:solidFill>
                  <a:schemeClr val="tx2">
                    <a:lumMod val="50000"/>
                  </a:schemeClr>
                </a:solidFill>
              </a:rPr>
              <a:t>Data Quality service</a:t>
            </a:r>
          </a:p>
        </p:txBody>
      </p:sp>
    </p:spTree>
    <p:extLst>
      <p:ext uri="{BB962C8B-B14F-4D97-AF65-F5344CB8AC3E}">
        <p14:creationId xmlns:p14="http://schemas.microsoft.com/office/powerpoint/2010/main" val="326697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8A0AE7-C3C1-45F4-A6F8-E7269198D3D1}"/>
              </a:ext>
            </a:extLst>
          </p:cNvPr>
          <p:cNvSpPr txBox="1">
            <a:spLocks/>
          </p:cNvSpPr>
          <p:nvPr/>
        </p:nvSpPr>
        <p:spPr>
          <a:xfrm>
            <a:off x="276161" y="252812"/>
            <a:ext cx="9039254" cy="11049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dirty="0"/>
              <a:t>SCP Leonardo portfolio services</a:t>
            </a:r>
          </a:p>
        </p:txBody>
      </p:sp>
      <p:grpSp>
        <p:nvGrpSpPr>
          <p:cNvPr id="3" name="Group 2">
            <a:extLst>
              <a:ext uri="{FF2B5EF4-FFF2-40B4-BE49-F238E27FC236}">
                <a16:creationId xmlns:a16="http://schemas.microsoft.com/office/drawing/2014/main" xmlns="" id="{FEC1E1E8-D6EE-42F0-9B6A-4B8BC7F7242A}"/>
              </a:ext>
            </a:extLst>
          </p:cNvPr>
          <p:cNvGrpSpPr/>
          <p:nvPr/>
        </p:nvGrpSpPr>
        <p:grpSpPr>
          <a:xfrm>
            <a:off x="3353558" y="1227490"/>
            <a:ext cx="4796044" cy="476325"/>
            <a:chOff x="2774172" y="1200150"/>
            <a:chExt cx="4735542" cy="337773"/>
          </a:xfrm>
        </p:grpSpPr>
        <p:sp>
          <p:nvSpPr>
            <p:cNvPr id="4" name="Rectangle: Rounded Corners 48">
              <a:extLst>
                <a:ext uri="{FF2B5EF4-FFF2-40B4-BE49-F238E27FC236}">
                  <a16:creationId xmlns:a16="http://schemas.microsoft.com/office/drawing/2014/main" xmlns="" id="{7CD4C732-249C-43EC-88B7-DD135901D1B4}"/>
                </a:ext>
              </a:extLst>
            </p:cNvPr>
            <p:cNvSpPr/>
            <p:nvPr/>
          </p:nvSpPr>
          <p:spPr>
            <a:xfrm>
              <a:off x="2783682" y="1200150"/>
              <a:ext cx="4726032" cy="337773"/>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5" name="Rectangle 4">
              <a:extLst>
                <a:ext uri="{FF2B5EF4-FFF2-40B4-BE49-F238E27FC236}">
                  <a16:creationId xmlns:a16="http://schemas.microsoft.com/office/drawing/2014/main" xmlns="" id="{A258B122-3CEC-439E-AAC5-C7DA6B13D517}"/>
                </a:ext>
              </a:extLst>
            </p:cNvPr>
            <p:cNvSpPr/>
            <p:nvPr/>
          </p:nvSpPr>
          <p:spPr>
            <a:xfrm>
              <a:off x="2774172" y="1264866"/>
              <a:ext cx="3870931" cy="217432"/>
            </a:xfrm>
            <a:prstGeom prst="rect">
              <a:avLst/>
            </a:prstGeom>
          </p:spPr>
          <p:txBody>
            <a:bodyPr wrap="none">
              <a:spAutoFit/>
            </a:bodyPr>
            <a:lstStyle/>
            <a:p>
              <a:pPr marL="139303" indent="-139303" defTabSz="742950">
                <a:buFont typeface="Arial" panose="020B0604020202020204" pitchFamily="34" charset="0"/>
                <a:buChar char="•"/>
              </a:pPr>
              <a:r>
                <a:rPr lang="en-US" sz="813" dirty="0">
                  <a:solidFill>
                    <a:prstClr val="black"/>
                  </a:solidFill>
                  <a:latin typeface="Verdana"/>
                </a:rPr>
                <a:t>SAP Cloud platform IoT Services for building IoT based applications</a:t>
              </a:r>
            </a:p>
          </p:txBody>
        </p:sp>
      </p:grpSp>
      <p:grpSp>
        <p:nvGrpSpPr>
          <p:cNvPr id="6" name="Group 5">
            <a:extLst>
              <a:ext uri="{FF2B5EF4-FFF2-40B4-BE49-F238E27FC236}">
                <a16:creationId xmlns:a16="http://schemas.microsoft.com/office/drawing/2014/main" xmlns="" id="{53C4AAF4-3AF9-435E-820E-9C9B927A9348}"/>
              </a:ext>
            </a:extLst>
          </p:cNvPr>
          <p:cNvGrpSpPr/>
          <p:nvPr/>
        </p:nvGrpSpPr>
        <p:grpSpPr>
          <a:xfrm>
            <a:off x="3339876" y="1914709"/>
            <a:ext cx="5042123" cy="567791"/>
            <a:chOff x="2783681" y="1868308"/>
            <a:chExt cx="4953000" cy="432681"/>
          </a:xfrm>
        </p:grpSpPr>
        <p:sp>
          <p:nvSpPr>
            <p:cNvPr id="7" name="Rectangle: Rounded Corners 78">
              <a:extLst>
                <a:ext uri="{FF2B5EF4-FFF2-40B4-BE49-F238E27FC236}">
                  <a16:creationId xmlns:a16="http://schemas.microsoft.com/office/drawing/2014/main" xmlns="" id="{C03DCF61-6E7D-43CD-B55E-39F4EEAB2E47}"/>
                </a:ext>
              </a:extLst>
            </p:cNvPr>
            <p:cNvSpPr/>
            <p:nvPr/>
          </p:nvSpPr>
          <p:spPr>
            <a:xfrm>
              <a:off x="2783682" y="1868308"/>
              <a:ext cx="4726032" cy="432681"/>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950"/>
              <a:endParaRPr lang="en-US" sz="1463">
                <a:solidFill>
                  <a:srgbClr val="FFFFFF"/>
                </a:solidFill>
                <a:latin typeface="Verdana"/>
              </a:endParaRPr>
            </a:p>
          </p:txBody>
        </p:sp>
        <p:sp>
          <p:nvSpPr>
            <p:cNvPr id="8" name="Rectangle 7">
              <a:extLst>
                <a:ext uri="{FF2B5EF4-FFF2-40B4-BE49-F238E27FC236}">
                  <a16:creationId xmlns:a16="http://schemas.microsoft.com/office/drawing/2014/main" xmlns="" id="{6C2FD4E2-9C97-4F34-A99C-D624AF9A3E7D}"/>
                </a:ext>
              </a:extLst>
            </p:cNvPr>
            <p:cNvSpPr/>
            <p:nvPr/>
          </p:nvSpPr>
          <p:spPr>
            <a:xfrm>
              <a:off x="2783681" y="1869955"/>
              <a:ext cx="4953000" cy="342530"/>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SAP Leonardo machine learning foundation hosted on SAP Cloud platform</a:t>
              </a:r>
            </a:p>
            <a:p>
              <a:pPr marL="139303" indent="-139303" defTabSz="742950">
                <a:buFont typeface="Arial" panose="020B0604020202020204" pitchFamily="34" charset="0"/>
                <a:buChar char="•"/>
              </a:pPr>
              <a:r>
                <a:rPr lang="en-US" sz="813" dirty="0">
                  <a:solidFill>
                    <a:prstClr val="black"/>
                  </a:solidFill>
                  <a:latin typeface="Verdana"/>
                </a:rPr>
                <a:t>Ready to use RESTful API’s as functional and business services</a:t>
              </a:r>
            </a:p>
          </p:txBody>
        </p:sp>
      </p:grpSp>
      <p:grpSp>
        <p:nvGrpSpPr>
          <p:cNvPr id="9" name="Group 8">
            <a:extLst>
              <a:ext uri="{FF2B5EF4-FFF2-40B4-BE49-F238E27FC236}">
                <a16:creationId xmlns:a16="http://schemas.microsoft.com/office/drawing/2014/main" xmlns="" id="{17F49478-9FF2-48A6-B724-A085C62B53FD}"/>
              </a:ext>
            </a:extLst>
          </p:cNvPr>
          <p:cNvGrpSpPr/>
          <p:nvPr/>
        </p:nvGrpSpPr>
        <p:grpSpPr>
          <a:xfrm>
            <a:off x="3355690" y="2616093"/>
            <a:ext cx="5026310" cy="571883"/>
            <a:chOff x="2778706" y="2504429"/>
            <a:chExt cx="4960357" cy="491184"/>
          </a:xfrm>
        </p:grpSpPr>
        <p:sp>
          <p:nvSpPr>
            <p:cNvPr id="10" name="Rectangle: Rounded Corners 80">
              <a:extLst>
                <a:ext uri="{FF2B5EF4-FFF2-40B4-BE49-F238E27FC236}">
                  <a16:creationId xmlns:a16="http://schemas.microsoft.com/office/drawing/2014/main" xmlns="" id="{BCE32282-39D2-49B6-AAC8-B0CED4246CC1}"/>
                </a:ext>
              </a:extLst>
            </p:cNvPr>
            <p:cNvSpPr/>
            <p:nvPr/>
          </p:nvSpPr>
          <p:spPr>
            <a:xfrm>
              <a:off x="2778706" y="2504429"/>
              <a:ext cx="4731008" cy="491184"/>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11" name="Rectangle 10">
              <a:extLst>
                <a:ext uri="{FF2B5EF4-FFF2-40B4-BE49-F238E27FC236}">
                  <a16:creationId xmlns:a16="http://schemas.microsoft.com/office/drawing/2014/main" xmlns="" id="{D7635216-D0A6-4485-9D47-9735C5409B98}"/>
                </a:ext>
              </a:extLst>
            </p:cNvPr>
            <p:cNvSpPr/>
            <p:nvPr/>
          </p:nvSpPr>
          <p:spPr>
            <a:xfrm>
              <a:off x="2786063" y="2544931"/>
              <a:ext cx="4953000" cy="342530"/>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Analytics cloud</a:t>
              </a:r>
            </a:p>
            <a:p>
              <a:pPr marL="139303" indent="-139303" defTabSz="742950">
                <a:buFont typeface="Arial" panose="020B0604020202020204" pitchFamily="34" charset="0"/>
                <a:buChar char="•"/>
              </a:pPr>
              <a:r>
                <a:rPr lang="en-US" sz="813" dirty="0">
                  <a:solidFill>
                    <a:prstClr val="black"/>
                  </a:solidFill>
                  <a:latin typeface="Verdana"/>
                </a:rPr>
                <a:t>Predictive analytics (PAL)</a:t>
              </a:r>
            </a:p>
          </p:txBody>
        </p:sp>
      </p:grpSp>
      <p:grpSp>
        <p:nvGrpSpPr>
          <p:cNvPr id="12" name="Group 11">
            <a:extLst>
              <a:ext uri="{FF2B5EF4-FFF2-40B4-BE49-F238E27FC236}">
                <a16:creationId xmlns:a16="http://schemas.microsoft.com/office/drawing/2014/main" xmlns="" id="{09976413-A09A-46DE-8E0D-B35983EB3839}"/>
              </a:ext>
            </a:extLst>
          </p:cNvPr>
          <p:cNvGrpSpPr/>
          <p:nvPr/>
        </p:nvGrpSpPr>
        <p:grpSpPr>
          <a:xfrm>
            <a:off x="3363046" y="3373164"/>
            <a:ext cx="4953001" cy="571882"/>
            <a:chOff x="2786062" y="3135225"/>
            <a:chExt cx="4953001" cy="571882"/>
          </a:xfrm>
        </p:grpSpPr>
        <p:sp>
          <p:nvSpPr>
            <p:cNvPr id="13" name="Rectangle: Rounded Corners 82">
              <a:extLst>
                <a:ext uri="{FF2B5EF4-FFF2-40B4-BE49-F238E27FC236}">
                  <a16:creationId xmlns:a16="http://schemas.microsoft.com/office/drawing/2014/main" xmlns="" id="{FEF5AD25-D0DB-43D7-8EB9-591D059D832F}"/>
                </a:ext>
              </a:extLst>
            </p:cNvPr>
            <p:cNvSpPr/>
            <p:nvPr/>
          </p:nvSpPr>
          <p:spPr>
            <a:xfrm>
              <a:off x="2786062" y="3135225"/>
              <a:ext cx="4767263" cy="571882"/>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14" name="Rectangle 13">
              <a:extLst>
                <a:ext uri="{FF2B5EF4-FFF2-40B4-BE49-F238E27FC236}">
                  <a16:creationId xmlns:a16="http://schemas.microsoft.com/office/drawing/2014/main" xmlns="" id="{13117629-1F4D-4496-A83C-797AA070C106}"/>
                </a:ext>
              </a:extLst>
            </p:cNvPr>
            <p:cNvSpPr/>
            <p:nvPr/>
          </p:nvSpPr>
          <p:spPr>
            <a:xfrm>
              <a:off x="2786063" y="3221438"/>
              <a:ext cx="4953000" cy="342530"/>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SAP Data Hub</a:t>
              </a:r>
            </a:p>
            <a:p>
              <a:pPr marL="139303" indent="-139303" defTabSz="742950">
                <a:buFont typeface="Arial" panose="020B0604020202020204" pitchFamily="34" charset="0"/>
                <a:buChar char="•"/>
              </a:pPr>
              <a:r>
                <a:rPr lang="en-US" sz="813" dirty="0">
                  <a:solidFill>
                    <a:prstClr val="black"/>
                  </a:solidFill>
                  <a:latin typeface="Verdana"/>
                </a:rPr>
                <a:t>Creating value out of Diverse data landscape with orchestration and pipelining solution</a:t>
              </a:r>
            </a:p>
          </p:txBody>
        </p:sp>
      </p:grpSp>
      <p:grpSp>
        <p:nvGrpSpPr>
          <p:cNvPr id="15" name="Group 14">
            <a:extLst>
              <a:ext uri="{FF2B5EF4-FFF2-40B4-BE49-F238E27FC236}">
                <a16:creationId xmlns:a16="http://schemas.microsoft.com/office/drawing/2014/main" xmlns="" id="{44568C62-E1F4-413A-8ABC-6C0CE8C5AA9B}"/>
              </a:ext>
            </a:extLst>
          </p:cNvPr>
          <p:cNvGrpSpPr/>
          <p:nvPr/>
        </p:nvGrpSpPr>
        <p:grpSpPr>
          <a:xfrm>
            <a:off x="3346803" y="4174869"/>
            <a:ext cx="4959756" cy="641044"/>
            <a:chOff x="2786062" y="3862387"/>
            <a:chExt cx="4953001" cy="613717"/>
          </a:xfrm>
        </p:grpSpPr>
        <p:sp>
          <p:nvSpPr>
            <p:cNvPr id="16" name="Rectangle: Rounded Corners 79">
              <a:extLst>
                <a:ext uri="{FF2B5EF4-FFF2-40B4-BE49-F238E27FC236}">
                  <a16:creationId xmlns:a16="http://schemas.microsoft.com/office/drawing/2014/main" xmlns="" id="{2880BD07-976B-4474-BD36-2B2594FB2A06}"/>
                </a:ext>
              </a:extLst>
            </p:cNvPr>
            <p:cNvSpPr/>
            <p:nvPr/>
          </p:nvSpPr>
          <p:spPr>
            <a:xfrm>
              <a:off x="2786062" y="3862387"/>
              <a:ext cx="4767263" cy="600165"/>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17" name="Rectangle 16">
              <a:extLst>
                <a:ext uri="{FF2B5EF4-FFF2-40B4-BE49-F238E27FC236}">
                  <a16:creationId xmlns:a16="http://schemas.microsoft.com/office/drawing/2014/main" xmlns="" id="{2FCCC810-21A0-4669-A12F-608B05B1E9C1}"/>
                </a:ext>
              </a:extLst>
            </p:cNvPr>
            <p:cNvSpPr/>
            <p:nvPr/>
          </p:nvSpPr>
          <p:spPr>
            <a:xfrm>
              <a:off x="2786063" y="3883378"/>
              <a:ext cx="4953000" cy="592726"/>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THE DESIGN THINKING APPROACH</a:t>
              </a:r>
            </a:p>
            <a:p>
              <a:pPr marL="510778" lvl="1" indent="-139303" defTabSz="742950">
                <a:buFont typeface="Arial" panose="020B0604020202020204" pitchFamily="34" charset="0"/>
                <a:buChar char="•"/>
              </a:pPr>
              <a:r>
                <a:rPr lang="en-US" sz="813" dirty="0">
                  <a:solidFill>
                    <a:prstClr val="black"/>
                  </a:solidFill>
                  <a:latin typeface="Verdana"/>
                </a:rPr>
                <a:t>Human-centric</a:t>
              </a:r>
            </a:p>
            <a:p>
              <a:pPr marL="510778" lvl="1" indent="-139303" defTabSz="742950">
                <a:buFont typeface="Arial" panose="020B0604020202020204" pitchFamily="34" charset="0"/>
                <a:buChar char="•"/>
              </a:pPr>
              <a:r>
                <a:rPr lang="en-US" sz="813" dirty="0">
                  <a:solidFill>
                    <a:prstClr val="black"/>
                  </a:solidFill>
                  <a:latin typeface="Verdana"/>
                </a:rPr>
                <a:t>Highly collaborative</a:t>
              </a:r>
            </a:p>
            <a:p>
              <a:pPr marL="510778" lvl="1" indent="-139303" defTabSz="742950">
                <a:buFont typeface="Arial" panose="020B0604020202020204" pitchFamily="34" charset="0"/>
                <a:buChar char="•"/>
              </a:pPr>
              <a:r>
                <a:rPr lang="en-US" sz="813" dirty="0">
                  <a:solidFill>
                    <a:prstClr val="black"/>
                  </a:solidFill>
                  <a:latin typeface="Verdana"/>
                </a:rPr>
                <a:t>Iterative: fail fast, fail early</a:t>
              </a:r>
            </a:p>
          </p:txBody>
        </p:sp>
      </p:grpSp>
      <p:grpSp>
        <p:nvGrpSpPr>
          <p:cNvPr id="18" name="Group 17">
            <a:extLst>
              <a:ext uri="{FF2B5EF4-FFF2-40B4-BE49-F238E27FC236}">
                <a16:creationId xmlns:a16="http://schemas.microsoft.com/office/drawing/2014/main" xmlns="" id="{B292BED3-A521-49C9-9C7E-91B4B8B2FEBC}"/>
              </a:ext>
            </a:extLst>
          </p:cNvPr>
          <p:cNvGrpSpPr/>
          <p:nvPr/>
        </p:nvGrpSpPr>
        <p:grpSpPr>
          <a:xfrm>
            <a:off x="3346804" y="5057685"/>
            <a:ext cx="4953000" cy="600165"/>
            <a:chOff x="2774156" y="4614818"/>
            <a:chExt cx="4953000" cy="600165"/>
          </a:xfrm>
        </p:grpSpPr>
        <p:sp>
          <p:nvSpPr>
            <p:cNvPr id="19" name="Rectangle: Rounded Corners 83">
              <a:extLst>
                <a:ext uri="{FF2B5EF4-FFF2-40B4-BE49-F238E27FC236}">
                  <a16:creationId xmlns:a16="http://schemas.microsoft.com/office/drawing/2014/main" xmlns="" id="{053181A3-3FDE-460C-A7C9-59E661B5978B}"/>
                </a:ext>
              </a:extLst>
            </p:cNvPr>
            <p:cNvSpPr/>
            <p:nvPr/>
          </p:nvSpPr>
          <p:spPr>
            <a:xfrm>
              <a:off x="2786062" y="4614818"/>
              <a:ext cx="4767263" cy="600165"/>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20" name="Rectangle 19">
              <a:extLst>
                <a:ext uri="{FF2B5EF4-FFF2-40B4-BE49-F238E27FC236}">
                  <a16:creationId xmlns:a16="http://schemas.microsoft.com/office/drawing/2014/main" xmlns="" id="{74030112-3857-47DC-8DE3-E918B95C74E4}"/>
                </a:ext>
              </a:extLst>
            </p:cNvPr>
            <p:cNvSpPr/>
            <p:nvPr/>
          </p:nvSpPr>
          <p:spPr>
            <a:xfrm>
              <a:off x="2774156" y="4680896"/>
              <a:ext cx="4953000" cy="467629"/>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Data as service revenue stream(</a:t>
              </a:r>
              <a:r>
                <a:rPr lang="en-US" sz="813" dirty="0" err="1">
                  <a:solidFill>
                    <a:prstClr val="black"/>
                  </a:solidFill>
                  <a:latin typeface="Verdana"/>
                </a:rPr>
                <a:t>Daas</a:t>
              </a:r>
              <a:r>
                <a:rPr lang="en-US" sz="813" dirty="0">
                  <a:solidFill>
                    <a:prstClr val="black"/>
                  </a:solidFill>
                  <a:latin typeface="Verdana"/>
                </a:rPr>
                <a:t>)</a:t>
              </a:r>
            </a:p>
            <a:p>
              <a:pPr marL="139303" indent="-139303" defTabSz="742950">
                <a:buFont typeface="Arial" panose="020B0604020202020204" pitchFamily="34" charset="0"/>
                <a:buChar char="•"/>
              </a:pPr>
              <a:r>
                <a:rPr lang="en-US" sz="813" dirty="0">
                  <a:solidFill>
                    <a:prstClr val="black"/>
                  </a:solidFill>
                  <a:latin typeface="Verdana"/>
                </a:rPr>
                <a:t>Data Intelligence solutions to monetize data and insights</a:t>
              </a:r>
            </a:p>
            <a:p>
              <a:pPr marL="139303" indent="-139303" defTabSz="742950">
                <a:buFont typeface="Arial" panose="020B0604020202020204" pitchFamily="34" charset="0"/>
                <a:buChar char="•"/>
              </a:pPr>
              <a:r>
                <a:rPr lang="en-US" sz="813" dirty="0">
                  <a:solidFill>
                    <a:prstClr val="black"/>
                  </a:solidFill>
                  <a:latin typeface="Verdana"/>
                </a:rPr>
                <a:t>For companies in public domain and social networking</a:t>
              </a:r>
            </a:p>
          </p:txBody>
        </p:sp>
      </p:grpSp>
      <p:grpSp>
        <p:nvGrpSpPr>
          <p:cNvPr id="21" name="Group 20">
            <a:extLst>
              <a:ext uri="{FF2B5EF4-FFF2-40B4-BE49-F238E27FC236}">
                <a16:creationId xmlns:a16="http://schemas.microsoft.com/office/drawing/2014/main" xmlns="" id="{F1732E7D-1D0D-4AE0-8EC7-6D08B5448583}"/>
              </a:ext>
            </a:extLst>
          </p:cNvPr>
          <p:cNvGrpSpPr/>
          <p:nvPr/>
        </p:nvGrpSpPr>
        <p:grpSpPr>
          <a:xfrm>
            <a:off x="3353558" y="5914979"/>
            <a:ext cx="4953001" cy="600165"/>
            <a:chOff x="2786062" y="5343511"/>
            <a:chExt cx="4953001" cy="600165"/>
          </a:xfrm>
        </p:grpSpPr>
        <p:sp>
          <p:nvSpPr>
            <p:cNvPr id="22" name="Rectangle: Rounded Corners 84">
              <a:extLst>
                <a:ext uri="{FF2B5EF4-FFF2-40B4-BE49-F238E27FC236}">
                  <a16:creationId xmlns:a16="http://schemas.microsoft.com/office/drawing/2014/main" xmlns="" id="{3E9F2014-5049-49E2-85A2-B82DFF56CF41}"/>
                </a:ext>
              </a:extLst>
            </p:cNvPr>
            <p:cNvSpPr/>
            <p:nvPr/>
          </p:nvSpPr>
          <p:spPr>
            <a:xfrm>
              <a:off x="2786062" y="5343511"/>
              <a:ext cx="4767263" cy="600165"/>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endParaRPr lang="en-US" sz="1463">
                <a:solidFill>
                  <a:srgbClr val="FFFFFF"/>
                </a:solidFill>
                <a:latin typeface="Verdana"/>
              </a:endParaRPr>
            </a:p>
          </p:txBody>
        </p:sp>
        <p:sp>
          <p:nvSpPr>
            <p:cNvPr id="23" name="Rectangle 22">
              <a:extLst>
                <a:ext uri="{FF2B5EF4-FFF2-40B4-BE49-F238E27FC236}">
                  <a16:creationId xmlns:a16="http://schemas.microsoft.com/office/drawing/2014/main" xmlns="" id="{3D073F4C-633E-4B6A-8BFC-1897412F515C}"/>
                </a:ext>
              </a:extLst>
            </p:cNvPr>
            <p:cNvSpPr/>
            <p:nvPr/>
          </p:nvSpPr>
          <p:spPr>
            <a:xfrm>
              <a:off x="2786063" y="5479570"/>
              <a:ext cx="4953000" cy="367473"/>
            </a:xfrm>
            <a:prstGeom prst="rect">
              <a:avLst/>
            </a:prstGeom>
          </p:spPr>
          <p:txBody>
            <a:bodyPr>
              <a:spAutoFit/>
            </a:bodyPr>
            <a:lstStyle/>
            <a:p>
              <a:pPr marL="139303" indent="-139303" defTabSz="742950">
                <a:buFont typeface="Arial" panose="020B0604020202020204" pitchFamily="34" charset="0"/>
                <a:buChar char="•"/>
              </a:pPr>
              <a:r>
                <a:rPr lang="en-US" sz="813" dirty="0">
                  <a:solidFill>
                    <a:prstClr val="black"/>
                  </a:solidFill>
                  <a:latin typeface="Verdana"/>
                </a:rPr>
                <a:t>BaaS(Blockchain as services) hosted in SAP cloud platform for enterprise blockchain adoption</a:t>
              </a:r>
              <a:r>
                <a:rPr lang="en-US" sz="975" dirty="0">
                  <a:solidFill>
                    <a:prstClr val="black"/>
                  </a:solidFill>
                  <a:latin typeface="Verdana"/>
                </a:rPr>
                <a:t>.</a:t>
              </a:r>
            </a:p>
          </p:txBody>
        </p:sp>
      </p:grpSp>
      <p:grpSp>
        <p:nvGrpSpPr>
          <p:cNvPr id="24" name="Group 23">
            <a:extLst>
              <a:ext uri="{FF2B5EF4-FFF2-40B4-BE49-F238E27FC236}">
                <a16:creationId xmlns:a16="http://schemas.microsoft.com/office/drawing/2014/main" xmlns="" id="{B13F89CD-E148-4FC4-9D05-98EC9E449E96}"/>
              </a:ext>
            </a:extLst>
          </p:cNvPr>
          <p:cNvGrpSpPr/>
          <p:nvPr/>
        </p:nvGrpSpPr>
        <p:grpSpPr>
          <a:xfrm>
            <a:off x="519186" y="1200150"/>
            <a:ext cx="2976386" cy="5505450"/>
            <a:chOff x="71614" y="1200150"/>
            <a:chExt cx="2747786" cy="4851474"/>
          </a:xfrm>
        </p:grpSpPr>
        <p:pic>
          <p:nvPicPr>
            <p:cNvPr id="25" name="Picture 24">
              <a:extLst>
                <a:ext uri="{FF2B5EF4-FFF2-40B4-BE49-F238E27FC236}">
                  <a16:creationId xmlns:a16="http://schemas.microsoft.com/office/drawing/2014/main" xmlns="" id="{F72B5E2C-BF40-4319-B635-80BF7260B741}"/>
                </a:ext>
              </a:extLst>
            </p:cNvPr>
            <p:cNvPicPr>
              <a:picLocks noChangeAspect="1"/>
            </p:cNvPicPr>
            <p:nvPr/>
          </p:nvPicPr>
          <p:blipFill>
            <a:blip r:embed="rId2"/>
            <a:stretch>
              <a:fillRect/>
            </a:stretch>
          </p:blipFill>
          <p:spPr>
            <a:xfrm>
              <a:off x="137320" y="3211807"/>
              <a:ext cx="893041" cy="495300"/>
            </a:xfrm>
            <a:prstGeom prst="rect">
              <a:avLst/>
            </a:prstGeom>
          </p:spPr>
        </p:pic>
        <p:pic>
          <p:nvPicPr>
            <p:cNvPr id="26" name="Picture 25">
              <a:extLst>
                <a:ext uri="{FF2B5EF4-FFF2-40B4-BE49-F238E27FC236}">
                  <a16:creationId xmlns:a16="http://schemas.microsoft.com/office/drawing/2014/main" xmlns="" id="{8277F594-932A-42C0-B876-1709BB32E0C6}"/>
                </a:ext>
              </a:extLst>
            </p:cNvPr>
            <p:cNvPicPr>
              <a:picLocks noChangeAspect="1"/>
            </p:cNvPicPr>
            <p:nvPr/>
          </p:nvPicPr>
          <p:blipFill>
            <a:blip r:embed="rId3"/>
            <a:stretch>
              <a:fillRect/>
            </a:stretch>
          </p:blipFill>
          <p:spPr>
            <a:xfrm>
              <a:off x="1943944" y="1830687"/>
              <a:ext cx="514521" cy="454924"/>
            </a:xfrm>
            <a:prstGeom prst="rect">
              <a:avLst/>
            </a:prstGeom>
          </p:spPr>
        </p:pic>
        <p:pic>
          <p:nvPicPr>
            <p:cNvPr id="27" name="Picture 26">
              <a:extLst>
                <a:ext uri="{FF2B5EF4-FFF2-40B4-BE49-F238E27FC236}">
                  <a16:creationId xmlns:a16="http://schemas.microsoft.com/office/drawing/2014/main" xmlns="" id="{06F55DFA-C426-4A71-90D2-6CF92BE46248}"/>
                </a:ext>
              </a:extLst>
            </p:cNvPr>
            <p:cNvPicPr>
              <a:picLocks noChangeAspect="1"/>
            </p:cNvPicPr>
            <p:nvPr/>
          </p:nvPicPr>
          <p:blipFill>
            <a:blip r:embed="rId4"/>
            <a:stretch>
              <a:fillRect/>
            </a:stretch>
          </p:blipFill>
          <p:spPr>
            <a:xfrm>
              <a:off x="1959259" y="2537381"/>
              <a:ext cx="478189" cy="449382"/>
            </a:xfrm>
            <a:prstGeom prst="rect">
              <a:avLst/>
            </a:prstGeom>
          </p:spPr>
        </p:pic>
        <p:pic>
          <p:nvPicPr>
            <p:cNvPr id="28" name="Picture 27">
              <a:extLst>
                <a:ext uri="{FF2B5EF4-FFF2-40B4-BE49-F238E27FC236}">
                  <a16:creationId xmlns:a16="http://schemas.microsoft.com/office/drawing/2014/main" xmlns="" id="{140CCC8E-76B1-4E07-8B1D-A853FC56E055}"/>
                </a:ext>
              </a:extLst>
            </p:cNvPr>
            <p:cNvPicPr>
              <a:picLocks noChangeAspect="1"/>
            </p:cNvPicPr>
            <p:nvPr/>
          </p:nvPicPr>
          <p:blipFill>
            <a:blip r:embed="rId5"/>
            <a:stretch>
              <a:fillRect/>
            </a:stretch>
          </p:blipFill>
          <p:spPr>
            <a:xfrm>
              <a:off x="1981841" y="3218825"/>
              <a:ext cx="470843" cy="488282"/>
            </a:xfrm>
            <a:prstGeom prst="rect">
              <a:avLst/>
            </a:prstGeom>
          </p:spPr>
        </p:pic>
        <p:pic>
          <p:nvPicPr>
            <p:cNvPr id="29" name="Picture 28">
              <a:extLst>
                <a:ext uri="{FF2B5EF4-FFF2-40B4-BE49-F238E27FC236}">
                  <a16:creationId xmlns:a16="http://schemas.microsoft.com/office/drawing/2014/main" xmlns="" id="{36BA4C46-A26D-4B0A-8410-DDE55F55102E}"/>
                </a:ext>
              </a:extLst>
            </p:cNvPr>
            <p:cNvPicPr>
              <a:picLocks noChangeAspect="1"/>
            </p:cNvPicPr>
            <p:nvPr/>
          </p:nvPicPr>
          <p:blipFill>
            <a:blip r:embed="rId6"/>
            <a:stretch>
              <a:fillRect/>
            </a:stretch>
          </p:blipFill>
          <p:spPr>
            <a:xfrm>
              <a:off x="1986729" y="5365920"/>
              <a:ext cx="448740" cy="488754"/>
            </a:xfrm>
            <a:prstGeom prst="rect">
              <a:avLst/>
            </a:prstGeom>
          </p:spPr>
        </p:pic>
        <p:pic>
          <p:nvPicPr>
            <p:cNvPr id="30" name="Picture 29">
              <a:extLst>
                <a:ext uri="{FF2B5EF4-FFF2-40B4-BE49-F238E27FC236}">
                  <a16:creationId xmlns:a16="http://schemas.microsoft.com/office/drawing/2014/main" xmlns="" id="{6B8F274A-50BC-4191-ADC0-D2751B3D54D8}"/>
                </a:ext>
              </a:extLst>
            </p:cNvPr>
            <p:cNvPicPr>
              <a:picLocks noChangeAspect="1"/>
            </p:cNvPicPr>
            <p:nvPr/>
          </p:nvPicPr>
          <p:blipFill>
            <a:blip r:embed="rId7"/>
            <a:stretch>
              <a:fillRect/>
            </a:stretch>
          </p:blipFill>
          <p:spPr>
            <a:xfrm>
              <a:off x="1945889" y="3962900"/>
              <a:ext cx="523352" cy="491310"/>
            </a:xfrm>
            <a:prstGeom prst="rect">
              <a:avLst/>
            </a:prstGeom>
          </p:spPr>
        </p:pic>
        <p:pic>
          <p:nvPicPr>
            <p:cNvPr id="31" name="Picture 30">
              <a:extLst>
                <a:ext uri="{FF2B5EF4-FFF2-40B4-BE49-F238E27FC236}">
                  <a16:creationId xmlns:a16="http://schemas.microsoft.com/office/drawing/2014/main" xmlns="" id="{294CDEF9-3322-4291-A35E-E9D9216A7DC7}"/>
                </a:ext>
              </a:extLst>
            </p:cNvPr>
            <p:cNvPicPr>
              <a:picLocks noChangeAspect="1"/>
            </p:cNvPicPr>
            <p:nvPr/>
          </p:nvPicPr>
          <p:blipFill>
            <a:blip r:embed="rId8"/>
            <a:stretch>
              <a:fillRect/>
            </a:stretch>
          </p:blipFill>
          <p:spPr>
            <a:xfrm>
              <a:off x="1967322" y="4679163"/>
              <a:ext cx="470126" cy="528611"/>
            </a:xfrm>
            <a:prstGeom prst="rect">
              <a:avLst/>
            </a:prstGeom>
          </p:spPr>
        </p:pic>
        <p:sp>
          <p:nvSpPr>
            <p:cNvPr id="32" name="TextBox 31">
              <a:extLst>
                <a:ext uri="{FF2B5EF4-FFF2-40B4-BE49-F238E27FC236}">
                  <a16:creationId xmlns:a16="http://schemas.microsoft.com/office/drawing/2014/main" xmlns="" id="{996B875E-7D0A-45AB-9753-2061008A2F12}"/>
                </a:ext>
              </a:extLst>
            </p:cNvPr>
            <p:cNvSpPr txBox="1"/>
            <p:nvPr/>
          </p:nvSpPr>
          <p:spPr>
            <a:xfrm>
              <a:off x="71614" y="3850368"/>
              <a:ext cx="1300163" cy="442557"/>
            </a:xfrm>
            <a:prstGeom prst="rect">
              <a:avLst/>
            </a:prstGeom>
            <a:noFill/>
          </p:spPr>
          <p:txBody>
            <a:bodyPr wrap="square" rtlCol="0">
              <a:spAutoFit/>
            </a:bodyPr>
            <a:lstStyle/>
            <a:p>
              <a:pPr algn="ctr" defTabSz="742950"/>
              <a:r>
                <a:rPr lang="en-US" sz="1138" dirty="0">
                  <a:solidFill>
                    <a:prstClr val="black"/>
                  </a:solidFill>
                  <a:latin typeface="Verdana"/>
                </a:rPr>
                <a:t>SAP Cloud Platform</a:t>
              </a:r>
            </a:p>
          </p:txBody>
        </p:sp>
        <p:pic>
          <p:nvPicPr>
            <p:cNvPr id="33" name="Picture 32">
              <a:extLst>
                <a:ext uri="{FF2B5EF4-FFF2-40B4-BE49-F238E27FC236}">
                  <a16:creationId xmlns:a16="http://schemas.microsoft.com/office/drawing/2014/main" xmlns="" id="{83DB8477-B850-4BA9-AE64-D89C9D0333B1}"/>
                </a:ext>
              </a:extLst>
            </p:cNvPr>
            <p:cNvPicPr>
              <a:picLocks noChangeAspect="1"/>
            </p:cNvPicPr>
            <p:nvPr/>
          </p:nvPicPr>
          <p:blipFill>
            <a:blip r:embed="rId9"/>
            <a:stretch>
              <a:fillRect/>
            </a:stretch>
          </p:blipFill>
          <p:spPr>
            <a:xfrm>
              <a:off x="2018368" y="1200150"/>
              <a:ext cx="433794" cy="419744"/>
            </a:xfrm>
            <a:prstGeom prst="rect">
              <a:avLst/>
            </a:prstGeom>
          </p:spPr>
        </p:pic>
        <p:sp>
          <p:nvSpPr>
            <p:cNvPr id="34" name="TextBox 33">
              <a:extLst>
                <a:ext uri="{FF2B5EF4-FFF2-40B4-BE49-F238E27FC236}">
                  <a16:creationId xmlns:a16="http://schemas.microsoft.com/office/drawing/2014/main" xmlns="" id="{5C571492-2348-4861-816C-C1842F991654}"/>
                </a:ext>
              </a:extLst>
            </p:cNvPr>
            <p:cNvSpPr txBox="1"/>
            <p:nvPr/>
          </p:nvSpPr>
          <p:spPr>
            <a:xfrm>
              <a:off x="1893213" y="1602991"/>
              <a:ext cx="926187" cy="192360"/>
            </a:xfrm>
            <a:prstGeom prst="rect">
              <a:avLst/>
            </a:prstGeom>
            <a:noFill/>
          </p:spPr>
          <p:txBody>
            <a:bodyPr wrap="square" rtlCol="0">
              <a:spAutoFit/>
            </a:bodyPr>
            <a:lstStyle/>
            <a:p>
              <a:pPr defTabSz="742950"/>
              <a:r>
                <a:rPr lang="en-US" sz="650" dirty="0">
                  <a:solidFill>
                    <a:prstClr val="black"/>
                  </a:solidFill>
                  <a:latin typeface="Verdana"/>
                </a:rPr>
                <a:t>Internet of things</a:t>
              </a:r>
            </a:p>
          </p:txBody>
        </p:sp>
        <p:sp>
          <p:nvSpPr>
            <p:cNvPr id="35" name="TextBox 34">
              <a:extLst>
                <a:ext uri="{FF2B5EF4-FFF2-40B4-BE49-F238E27FC236}">
                  <a16:creationId xmlns:a16="http://schemas.microsoft.com/office/drawing/2014/main" xmlns="" id="{D28FBFF8-A8A4-4825-9A91-A4B3CA62BF19}"/>
                </a:ext>
              </a:extLst>
            </p:cNvPr>
            <p:cNvSpPr txBox="1"/>
            <p:nvPr/>
          </p:nvSpPr>
          <p:spPr>
            <a:xfrm>
              <a:off x="1825647" y="2342647"/>
              <a:ext cx="882113" cy="292388"/>
            </a:xfrm>
            <a:prstGeom prst="rect">
              <a:avLst/>
            </a:prstGeom>
            <a:noFill/>
          </p:spPr>
          <p:txBody>
            <a:bodyPr wrap="square" rtlCol="0">
              <a:spAutoFit/>
            </a:bodyPr>
            <a:lstStyle/>
            <a:p>
              <a:pPr defTabSz="742950"/>
              <a:r>
                <a:rPr lang="en-US" sz="650" dirty="0">
                  <a:solidFill>
                    <a:prstClr val="black"/>
                  </a:solidFill>
                  <a:latin typeface="Verdana"/>
                </a:rPr>
                <a:t>Machine learning</a:t>
              </a:r>
            </a:p>
          </p:txBody>
        </p:sp>
        <p:sp>
          <p:nvSpPr>
            <p:cNvPr id="36" name="TextBox 35">
              <a:extLst>
                <a:ext uri="{FF2B5EF4-FFF2-40B4-BE49-F238E27FC236}">
                  <a16:creationId xmlns:a16="http://schemas.microsoft.com/office/drawing/2014/main" xmlns="" id="{B5250BB9-7EE8-4F2B-83B6-B2160D2EC516}"/>
                </a:ext>
              </a:extLst>
            </p:cNvPr>
            <p:cNvSpPr txBox="1"/>
            <p:nvPr/>
          </p:nvSpPr>
          <p:spPr>
            <a:xfrm>
              <a:off x="1943943" y="3009475"/>
              <a:ext cx="561276" cy="192360"/>
            </a:xfrm>
            <a:prstGeom prst="rect">
              <a:avLst/>
            </a:prstGeom>
            <a:noFill/>
          </p:spPr>
          <p:txBody>
            <a:bodyPr wrap="square" rtlCol="0">
              <a:spAutoFit/>
            </a:bodyPr>
            <a:lstStyle/>
            <a:p>
              <a:pPr defTabSz="742950"/>
              <a:r>
                <a:rPr lang="en-US" sz="650" dirty="0">
                  <a:solidFill>
                    <a:prstClr val="black"/>
                  </a:solidFill>
                  <a:latin typeface="Verdana"/>
                </a:rPr>
                <a:t>Analytics</a:t>
              </a:r>
            </a:p>
          </p:txBody>
        </p:sp>
        <p:sp>
          <p:nvSpPr>
            <p:cNvPr id="37" name="TextBox 36">
              <a:extLst>
                <a:ext uri="{FF2B5EF4-FFF2-40B4-BE49-F238E27FC236}">
                  <a16:creationId xmlns:a16="http://schemas.microsoft.com/office/drawing/2014/main" xmlns="" id="{CFF9775B-0C3F-4640-ABCB-47AD4C70195A}"/>
                </a:ext>
              </a:extLst>
            </p:cNvPr>
            <p:cNvSpPr txBox="1"/>
            <p:nvPr/>
          </p:nvSpPr>
          <p:spPr>
            <a:xfrm>
              <a:off x="1943943" y="3707106"/>
              <a:ext cx="656559" cy="192360"/>
            </a:xfrm>
            <a:prstGeom prst="rect">
              <a:avLst/>
            </a:prstGeom>
            <a:noFill/>
          </p:spPr>
          <p:txBody>
            <a:bodyPr wrap="square" rtlCol="0">
              <a:spAutoFit/>
            </a:bodyPr>
            <a:lstStyle/>
            <a:p>
              <a:pPr defTabSz="742950"/>
              <a:r>
                <a:rPr lang="en-US" sz="650" dirty="0">
                  <a:solidFill>
                    <a:prstClr val="black"/>
                  </a:solidFill>
                  <a:latin typeface="Verdana"/>
                </a:rPr>
                <a:t>BigData</a:t>
              </a:r>
            </a:p>
          </p:txBody>
        </p:sp>
        <p:sp>
          <p:nvSpPr>
            <p:cNvPr id="38" name="TextBox 37">
              <a:extLst>
                <a:ext uri="{FF2B5EF4-FFF2-40B4-BE49-F238E27FC236}">
                  <a16:creationId xmlns:a16="http://schemas.microsoft.com/office/drawing/2014/main" xmlns="" id="{F4C36065-E155-4805-A854-CD9A93AF9114}"/>
                </a:ext>
              </a:extLst>
            </p:cNvPr>
            <p:cNvSpPr txBox="1"/>
            <p:nvPr/>
          </p:nvSpPr>
          <p:spPr>
            <a:xfrm>
              <a:off x="1814939" y="4420885"/>
              <a:ext cx="882113" cy="192360"/>
            </a:xfrm>
            <a:prstGeom prst="rect">
              <a:avLst/>
            </a:prstGeom>
            <a:noFill/>
          </p:spPr>
          <p:txBody>
            <a:bodyPr wrap="square" rtlCol="0">
              <a:spAutoFit/>
            </a:bodyPr>
            <a:lstStyle/>
            <a:p>
              <a:pPr defTabSz="742950"/>
              <a:r>
                <a:rPr lang="en-US" sz="650" dirty="0">
                  <a:solidFill>
                    <a:prstClr val="black"/>
                  </a:solidFill>
                  <a:latin typeface="Verdana"/>
                </a:rPr>
                <a:t>Design Thinking</a:t>
              </a:r>
            </a:p>
          </p:txBody>
        </p:sp>
        <p:sp>
          <p:nvSpPr>
            <p:cNvPr id="39" name="TextBox 38">
              <a:extLst>
                <a:ext uri="{FF2B5EF4-FFF2-40B4-BE49-F238E27FC236}">
                  <a16:creationId xmlns:a16="http://schemas.microsoft.com/office/drawing/2014/main" xmlns="" id="{FAF5A57D-1EA6-4270-8585-81471C9F4414}"/>
                </a:ext>
              </a:extLst>
            </p:cNvPr>
            <p:cNvSpPr txBox="1"/>
            <p:nvPr/>
          </p:nvSpPr>
          <p:spPr>
            <a:xfrm>
              <a:off x="1777127" y="5203479"/>
              <a:ext cx="904931" cy="192360"/>
            </a:xfrm>
            <a:prstGeom prst="rect">
              <a:avLst/>
            </a:prstGeom>
            <a:noFill/>
          </p:spPr>
          <p:txBody>
            <a:bodyPr wrap="square" rtlCol="0">
              <a:spAutoFit/>
            </a:bodyPr>
            <a:lstStyle/>
            <a:p>
              <a:pPr defTabSz="742950"/>
              <a:r>
                <a:rPr lang="en-US" sz="650" dirty="0">
                  <a:solidFill>
                    <a:prstClr val="black"/>
                  </a:solidFill>
                  <a:latin typeface="Verdana"/>
                </a:rPr>
                <a:t>Data Intelligence</a:t>
              </a:r>
            </a:p>
          </p:txBody>
        </p:sp>
        <p:sp>
          <p:nvSpPr>
            <p:cNvPr id="40" name="TextBox 39">
              <a:extLst>
                <a:ext uri="{FF2B5EF4-FFF2-40B4-BE49-F238E27FC236}">
                  <a16:creationId xmlns:a16="http://schemas.microsoft.com/office/drawing/2014/main" xmlns="" id="{D3E85B6F-0F87-4128-8E53-B100B62D1D97}"/>
                </a:ext>
              </a:extLst>
            </p:cNvPr>
            <p:cNvSpPr txBox="1"/>
            <p:nvPr/>
          </p:nvSpPr>
          <p:spPr>
            <a:xfrm>
              <a:off x="1874509" y="5859264"/>
              <a:ext cx="647689" cy="192360"/>
            </a:xfrm>
            <a:prstGeom prst="rect">
              <a:avLst/>
            </a:prstGeom>
            <a:noFill/>
          </p:spPr>
          <p:txBody>
            <a:bodyPr wrap="square" rtlCol="0">
              <a:spAutoFit/>
            </a:bodyPr>
            <a:lstStyle/>
            <a:p>
              <a:pPr defTabSz="742950"/>
              <a:r>
                <a:rPr lang="en-US" sz="650" dirty="0">
                  <a:solidFill>
                    <a:prstClr val="black"/>
                  </a:solidFill>
                  <a:latin typeface="Verdana"/>
                </a:rPr>
                <a:t>Blockchain</a:t>
              </a:r>
            </a:p>
          </p:txBody>
        </p:sp>
        <p:cxnSp>
          <p:nvCxnSpPr>
            <p:cNvPr id="41" name="Straight Connector 40">
              <a:extLst>
                <a:ext uri="{FF2B5EF4-FFF2-40B4-BE49-F238E27FC236}">
                  <a16:creationId xmlns:a16="http://schemas.microsoft.com/office/drawing/2014/main" xmlns="" id="{4BC092B1-EFF0-4FF4-A60C-7A489C54C262}"/>
                </a:ext>
              </a:extLst>
            </p:cNvPr>
            <p:cNvCxnSpPr>
              <a:cxnSpLocks/>
            </p:cNvCxnSpPr>
            <p:nvPr/>
          </p:nvCxnSpPr>
          <p:spPr>
            <a:xfrm flipH="1">
              <a:off x="1419590" y="1381870"/>
              <a:ext cx="21656" cy="42852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xmlns="" id="{7F49B1A3-9181-44EA-B74D-6FFF9ECD3FA0}"/>
                </a:ext>
              </a:extLst>
            </p:cNvPr>
            <p:cNvCxnSpPr>
              <a:cxnSpLocks/>
              <a:stCxn id="25" idx="3"/>
            </p:cNvCxnSpPr>
            <p:nvPr/>
          </p:nvCxnSpPr>
          <p:spPr>
            <a:xfrm>
              <a:off x="1030360" y="3459457"/>
              <a:ext cx="81261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52238962-ACE9-4B0C-927B-BA6310B52467}"/>
                </a:ext>
              </a:extLst>
            </p:cNvPr>
            <p:cNvCxnSpPr>
              <a:cxnSpLocks/>
            </p:cNvCxnSpPr>
            <p:nvPr/>
          </p:nvCxnSpPr>
          <p:spPr>
            <a:xfrm>
              <a:off x="1416031" y="1377397"/>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xmlns="" id="{3E21EFEA-D249-4650-9E5B-032DB793A87F}"/>
                </a:ext>
              </a:extLst>
            </p:cNvPr>
            <p:cNvCxnSpPr>
              <a:cxnSpLocks/>
            </p:cNvCxnSpPr>
            <p:nvPr/>
          </p:nvCxnSpPr>
          <p:spPr>
            <a:xfrm>
              <a:off x="1418976" y="2066925"/>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FDFFB175-1304-4B95-95DF-81A7A19DBD78}"/>
                </a:ext>
              </a:extLst>
            </p:cNvPr>
            <p:cNvCxnSpPr>
              <a:cxnSpLocks/>
            </p:cNvCxnSpPr>
            <p:nvPr/>
          </p:nvCxnSpPr>
          <p:spPr>
            <a:xfrm>
              <a:off x="1418976" y="2747963"/>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A64D4DF4-410E-4016-9820-CFE7A779A434}"/>
                </a:ext>
              </a:extLst>
            </p:cNvPr>
            <p:cNvCxnSpPr>
              <a:cxnSpLocks/>
            </p:cNvCxnSpPr>
            <p:nvPr/>
          </p:nvCxnSpPr>
          <p:spPr>
            <a:xfrm>
              <a:off x="1418976" y="4233863"/>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05EE67A9-F6F3-47F5-8936-5281D3E21028}"/>
                </a:ext>
              </a:extLst>
            </p:cNvPr>
            <p:cNvCxnSpPr>
              <a:cxnSpLocks/>
            </p:cNvCxnSpPr>
            <p:nvPr/>
          </p:nvCxnSpPr>
          <p:spPr>
            <a:xfrm>
              <a:off x="1418976" y="4914900"/>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97AE9CEA-9383-446C-AF0B-B84DD576F405}"/>
                </a:ext>
              </a:extLst>
            </p:cNvPr>
            <p:cNvCxnSpPr>
              <a:cxnSpLocks/>
            </p:cNvCxnSpPr>
            <p:nvPr/>
          </p:nvCxnSpPr>
          <p:spPr>
            <a:xfrm>
              <a:off x="1393693" y="5667121"/>
              <a:ext cx="426942" cy="0"/>
            </a:xfrm>
            <a:prstGeom prst="line">
              <a:avLst/>
            </a:prstGeom>
            <a:ln w="254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127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0" y="73025"/>
            <a:ext cx="10164763" cy="558800"/>
          </a:xfrm>
        </p:spPr>
        <p:txBody>
          <a:bodyPr/>
          <a:lstStyle/>
          <a:p>
            <a:r>
              <a:rPr lang="en-US" dirty="0" smtClean="0"/>
              <a:t>SAP Hana - Service Enablement: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879" y="1595310"/>
            <a:ext cx="1940934" cy="13539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38" y="1432462"/>
            <a:ext cx="2593211" cy="180206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704" y="1432462"/>
            <a:ext cx="3988830" cy="156946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9731" y="4489019"/>
            <a:ext cx="2393060" cy="193392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5476" y="4583709"/>
            <a:ext cx="3537775" cy="135230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49" y="4319668"/>
            <a:ext cx="2753250" cy="1541386"/>
          </a:xfrm>
          <a:prstGeom prst="rect">
            <a:avLst/>
          </a:prstGeom>
        </p:spPr>
      </p:pic>
      <p:sp>
        <p:nvSpPr>
          <p:cNvPr id="13" name="TextBox 12"/>
          <p:cNvSpPr txBox="1"/>
          <p:nvPr/>
        </p:nvSpPr>
        <p:spPr>
          <a:xfrm>
            <a:off x="105972" y="3073846"/>
            <a:ext cx="2543207" cy="1015663"/>
          </a:xfrm>
          <a:prstGeom prst="rect">
            <a:avLst/>
          </a:prstGeom>
          <a:noFill/>
        </p:spPr>
        <p:txBody>
          <a:bodyPr wrap="square" rtlCol="0">
            <a:spAutoFit/>
          </a:bodyPr>
          <a:lstStyle/>
          <a:p>
            <a:r>
              <a:rPr lang="en-US" sz="1200" dirty="0">
                <a:solidFill>
                  <a:srgbClr val="FFC000"/>
                </a:solidFill>
              </a:rPr>
              <a:t>SAP Cloud </a:t>
            </a:r>
            <a:r>
              <a:rPr lang="en-US" sz="1200" dirty="0" smtClean="0">
                <a:solidFill>
                  <a:srgbClr val="FFC000"/>
                </a:solidFill>
              </a:rPr>
              <a:t>Platform</a:t>
            </a:r>
          </a:p>
          <a:p>
            <a:endParaRPr lang="en-US" sz="1200" dirty="0">
              <a:solidFill>
                <a:srgbClr val="FFC000"/>
              </a:solidFill>
            </a:endParaRPr>
          </a:p>
          <a:p>
            <a:r>
              <a:rPr lang="en-US" sz="1200" dirty="0" smtClean="0"/>
              <a:t>Login into SAP CP and </a:t>
            </a:r>
          </a:p>
          <a:p>
            <a:r>
              <a:rPr lang="en-US" sz="1200" dirty="0" smtClean="0"/>
              <a:t>Click on Neo Trail. In services Search for HANA</a:t>
            </a:r>
            <a:endParaRPr lang="en-US" sz="1200" dirty="0"/>
          </a:p>
        </p:txBody>
      </p:sp>
      <p:sp>
        <p:nvSpPr>
          <p:cNvPr id="14" name="TextBox 13"/>
          <p:cNvSpPr txBox="1"/>
          <p:nvPr/>
        </p:nvSpPr>
        <p:spPr>
          <a:xfrm>
            <a:off x="2818678" y="3258599"/>
            <a:ext cx="3121546" cy="1015663"/>
          </a:xfrm>
          <a:prstGeom prst="rect">
            <a:avLst/>
          </a:prstGeom>
          <a:noFill/>
        </p:spPr>
        <p:txBody>
          <a:bodyPr wrap="square" rtlCol="0">
            <a:spAutoFit/>
          </a:bodyPr>
          <a:lstStyle/>
          <a:p>
            <a:pPr algn="ctr"/>
            <a:r>
              <a:rPr lang="en-US" sz="1200" dirty="0" smtClean="0">
                <a:solidFill>
                  <a:srgbClr val="FFC000"/>
                </a:solidFill>
              </a:rPr>
              <a:t>Services</a:t>
            </a:r>
          </a:p>
          <a:p>
            <a:endParaRPr lang="en-US" sz="1200" dirty="0">
              <a:solidFill>
                <a:srgbClr val="FFC000"/>
              </a:solidFill>
            </a:endParaRPr>
          </a:p>
          <a:p>
            <a:r>
              <a:rPr lang="en-US" sz="1200" dirty="0" smtClean="0"/>
              <a:t>By Default this service will be enabled and we can see the Database under SAP HANA/SAP ASE</a:t>
            </a:r>
          </a:p>
        </p:txBody>
      </p:sp>
      <p:sp>
        <p:nvSpPr>
          <p:cNvPr id="15" name="TextBox 14"/>
          <p:cNvSpPr txBox="1"/>
          <p:nvPr/>
        </p:nvSpPr>
        <p:spPr>
          <a:xfrm>
            <a:off x="6728059" y="3215761"/>
            <a:ext cx="3320716" cy="830997"/>
          </a:xfrm>
          <a:prstGeom prst="rect">
            <a:avLst/>
          </a:prstGeom>
          <a:noFill/>
        </p:spPr>
        <p:txBody>
          <a:bodyPr wrap="square" rtlCol="0">
            <a:spAutoFit/>
          </a:bodyPr>
          <a:lstStyle/>
          <a:p>
            <a:pPr algn="ctr"/>
            <a:r>
              <a:rPr lang="en-US" sz="1200" dirty="0" smtClean="0">
                <a:solidFill>
                  <a:srgbClr val="FFC000"/>
                </a:solidFill>
              </a:rPr>
              <a:t>Database Creation</a:t>
            </a:r>
          </a:p>
          <a:p>
            <a:endParaRPr lang="en-US" sz="1200" dirty="0">
              <a:solidFill>
                <a:srgbClr val="FFC000"/>
              </a:solidFill>
            </a:endParaRPr>
          </a:p>
          <a:p>
            <a:r>
              <a:rPr lang="en-US" sz="1200" dirty="0" smtClean="0"/>
              <a:t>Click on the Databases and Schemas to add a new Database</a:t>
            </a:r>
          </a:p>
        </p:txBody>
      </p:sp>
      <p:sp>
        <p:nvSpPr>
          <p:cNvPr id="16" name="TextBox 15"/>
          <p:cNvSpPr txBox="1"/>
          <p:nvPr/>
        </p:nvSpPr>
        <p:spPr>
          <a:xfrm>
            <a:off x="9934246" y="4796239"/>
            <a:ext cx="1780433" cy="1015663"/>
          </a:xfrm>
          <a:prstGeom prst="rect">
            <a:avLst/>
          </a:prstGeom>
          <a:noFill/>
        </p:spPr>
        <p:txBody>
          <a:bodyPr wrap="square" rtlCol="0">
            <a:spAutoFit/>
          </a:bodyPr>
          <a:lstStyle/>
          <a:p>
            <a:pPr algn="ctr"/>
            <a:r>
              <a:rPr lang="en-US" sz="1200" dirty="0" smtClean="0">
                <a:solidFill>
                  <a:srgbClr val="FFC000"/>
                </a:solidFill>
              </a:rPr>
              <a:t>Database Creation</a:t>
            </a:r>
          </a:p>
          <a:p>
            <a:endParaRPr lang="en-US" sz="1200" dirty="0">
              <a:solidFill>
                <a:srgbClr val="FFC000"/>
              </a:solidFill>
            </a:endParaRPr>
          </a:p>
          <a:p>
            <a:r>
              <a:rPr lang="en-US" sz="1200" dirty="0" smtClean="0"/>
              <a:t>Give the required details and click on create</a:t>
            </a:r>
          </a:p>
        </p:txBody>
      </p:sp>
      <p:sp>
        <p:nvSpPr>
          <p:cNvPr id="17" name="TextBox 16"/>
          <p:cNvSpPr txBox="1"/>
          <p:nvPr/>
        </p:nvSpPr>
        <p:spPr>
          <a:xfrm>
            <a:off x="442763" y="5985156"/>
            <a:ext cx="6285296" cy="646331"/>
          </a:xfrm>
          <a:prstGeom prst="rect">
            <a:avLst/>
          </a:prstGeom>
          <a:noFill/>
        </p:spPr>
        <p:txBody>
          <a:bodyPr wrap="square" rtlCol="0">
            <a:spAutoFit/>
          </a:bodyPr>
          <a:lstStyle/>
          <a:p>
            <a:pPr algn="ctr"/>
            <a:r>
              <a:rPr lang="en-US" sz="1200" dirty="0" smtClean="0">
                <a:solidFill>
                  <a:srgbClr val="FFC000"/>
                </a:solidFill>
              </a:rPr>
              <a:t>HANA Cockpit and Workbench</a:t>
            </a:r>
          </a:p>
          <a:p>
            <a:endParaRPr lang="en-US" sz="1200" dirty="0">
              <a:solidFill>
                <a:srgbClr val="FFC000"/>
              </a:solidFill>
            </a:endParaRPr>
          </a:p>
          <a:p>
            <a:r>
              <a:rPr lang="en-US" sz="1200" dirty="0" smtClean="0"/>
              <a:t>Click on the created DB and navigate to workbench to start development</a:t>
            </a:r>
          </a:p>
        </p:txBody>
      </p:sp>
      <p:sp>
        <p:nvSpPr>
          <p:cNvPr id="18" name="Right Arrow 17"/>
          <p:cNvSpPr/>
          <p:nvPr/>
        </p:nvSpPr>
        <p:spPr>
          <a:xfrm>
            <a:off x="2290813" y="2156059"/>
            <a:ext cx="490525" cy="259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ight Arrow 18"/>
          <p:cNvSpPr/>
          <p:nvPr/>
        </p:nvSpPr>
        <p:spPr>
          <a:xfrm>
            <a:off x="5319029" y="2156007"/>
            <a:ext cx="709675" cy="259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Curved Left Arrow 20"/>
          <p:cNvSpPr/>
          <p:nvPr/>
        </p:nvSpPr>
        <p:spPr>
          <a:xfrm>
            <a:off x="10017534" y="2156007"/>
            <a:ext cx="637632" cy="264023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Left Arrow 21"/>
          <p:cNvSpPr/>
          <p:nvPr/>
        </p:nvSpPr>
        <p:spPr>
          <a:xfrm>
            <a:off x="6853251" y="5304070"/>
            <a:ext cx="726480" cy="30745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Left Arrow 22"/>
          <p:cNvSpPr/>
          <p:nvPr/>
        </p:nvSpPr>
        <p:spPr>
          <a:xfrm>
            <a:off x="2980599" y="5160323"/>
            <a:ext cx="327958" cy="19908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8F670A26-C8EB-40CA-BBA5-0FE567CC082B}"/>
              </a:ext>
            </a:extLst>
          </p:cNvPr>
          <p:cNvSpPr txBox="1"/>
          <p:nvPr/>
        </p:nvSpPr>
        <p:spPr>
          <a:xfrm>
            <a:off x="179618" y="670607"/>
            <a:ext cx="9220200" cy="553998"/>
          </a:xfrm>
          <a:prstGeom prst="rect">
            <a:avLst/>
          </a:prstGeom>
          <a:noFill/>
        </p:spPr>
        <p:txBody>
          <a:bodyPr wrap="square" rtlCol="0">
            <a:spAutoFit/>
          </a:bodyPr>
          <a:lstStyle/>
          <a:p>
            <a:r>
              <a:rPr lang="en-US" dirty="0">
                <a:solidFill>
                  <a:srgbClr val="FFC000"/>
                </a:solidFill>
              </a:rPr>
              <a:t>Prerequisite</a:t>
            </a:r>
          </a:p>
          <a:p>
            <a:pPr marL="285750" indent="-285750">
              <a:buFont typeface="Arial" panose="020B0604020202020204" pitchFamily="34" charset="0"/>
              <a:buChar char="•"/>
            </a:pPr>
            <a:r>
              <a:rPr lang="en-US" sz="1200" dirty="0" smtClean="0"/>
              <a:t>Trial or Enterprise account access.</a:t>
            </a:r>
            <a:endParaRPr lang="en-US" sz="1200" dirty="0"/>
          </a:p>
        </p:txBody>
      </p:sp>
    </p:spTree>
    <p:extLst>
      <p:ext uri="{BB962C8B-B14F-4D97-AF65-F5344CB8AC3E}">
        <p14:creationId xmlns:p14="http://schemas.microsoft.com/office/powerpoint/2010/main" val="265938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164763" cy="1104900"/>
          </a:xfrm>
        </p:spPr>
        <p:txBody>
          <a:bodyPr/>
          <a:lstStyle/>
          <a:p>
            <a:r>
              <a:rPr lang="en-US" dirty="0" smtClean="0"/>
              <a:t>SAP Web-IDE Service Enablement:</a:t>
            </a:r>
            <a:endParaRPr lang="en-US" dirty="0"/>
          </a:p>
        </p:txBody>
      </p:sp>
      <p:pic>
        <p:nvPicPr>
          <p:cNvPr id="3" name="Picture 2"/>
          <p:cNvPicPr>
            <a:picLocks noChangeAspect="1"/>
          </p:cNvPicPr>
          <p:nvPr/>
        </p:nvPicPr>
        <p:blipFill>
          <a:blip r:embed="rId2"/>
          <a:stretch>
            <a:fillRect/>
          </a:stretch>
        </p:blipFill>
        <p:spPr>
          <a:xfrm>
            <a:off x="196116" y="2017439"/>
            <a:ext cx="2618071" cy="1145741"/>
          </a:xfrm>
          <a:prstGeom prst="rect">
            <a:avLst/>
          </a:prstGeom>
        </p:spPr>
      </p:pic>
      <p:pic>
        <p:nvPicPr>
          <p:cNvPr id="4" name="Picture 3"/>
          <p:cNvPicPr>
            <a:picLocks noChangeAspect="1"/>
          </p:cNvPicPr>
          <p:nvPr/>
        </p:nvPicPr>
        <p:blipFill>
          <a:blip r:embed="rId3"/>
          <a:stretch>
            <a:fillRect/>
          </a:stretch>
        </p:blipFill>
        <p:spPr>
          <a:xfrm>
            <a:off x="3996378" y="2541702"/>
            <a:ext cx="2013785" cy="410524"/>
          </a:xfrm>
          <a:prstGeom prst="rect">
            <a:avLst/>
          </a:prstGeom>
        </p:spPr>
      </p:pic>
      <p:pic>
        <p:nvPicPr>
          <p:cNvPr id="6" name="Picture 5"/>
          <p:cNvPicPr>
            <a:picLocks noChangeAspect="1"/>
          </p:cNvPicPr>
          <p:nvPr/>
        </p:nvPicPr>
        <p:blipFill>
          <a:blip r:embed="rId4"/>
          <a:stretch>
            <a:fillRect/>
          </a:stretch>
        </p:blipFill>
        <p:spPr>
          <a:xfrm>
            <a:off x="7482266" y="1498110"/>
            <a:ext cx="2624260" cy="1665070"/>
          </a:xfrm>
          <a:prstGeom prst="rect">
            <a:avLst/>
          </a:prstGeom>
        </p:spPr>
      </p:pic>
      <p:pic>
        <p:nvPicPr>
          <p:cNvPr id="8" name="Picture 7"/>
          <p:cNvPicPr>
            <a:picLocks noChangeAspect="1"/>
          </p:cNvPicPr>
          <p:nvPr/>
        </p:nvPicPr>
        <p:blipFill>
          <a:blip r:embed="rId5"/>
          <a:stretch>
            <a:fillRect/>
          </a:stretch>
        </p:blipFill>
        <p:spPr>
          <a:xfrm>
            <a:off x="7017076" y="4851220"/>
            <a:ext cx="2868228" cy="1720937"/>
          </a:xfrm>
          <a:prstGeom prst="rect">
            <a:avLst/>
          </a:prstGeom>
        </p:spPr>
      </p:pic>
      <p:pic>
        <p:nvPicPr>
          <p:cNvPr id="9" name="Picture 8"/>
          <p:cNvPicPr>
            <a:picLocks noChangeAspect="1"/>
          </p:cNvPicPr>
          <p:nvPr/>
        </p:nvPicPr>
        <p:blipFill>
          <a:blip r:embed="rId6"/>
          <a:stretch>
            <a:fillRect/>
          </a:stretch>
        </p:blipFill>
        <p:spPr>
          <a:xfrm>
            <a:off x="2575712" y="4780947"/>
            <a:ext cx="2701335" cy="1720937"/>
          </a:xfrm>
          <a:prstGeom prst="rect">
            <a:avLst/>
          </a:prstGeom>
        </p:spPr>
      </p:pic>
      <p:sp>
        <p:nvSpPr>
          <p:cNvPr id="10" name="TextBox 9"/>
          <p:cNvSpPr txBox="1"/>
          <p:nvPr/>
        </p:nvSpPr>
        <p:spPr>
          <a:xfrm>
            <a:off x="559129" y="3361318"/>
            <a:ext cx="1954509" cy="830997"/>
          </a:xfrm>
          <a:prstGeom prst="rect">
            <a:avLst/>
          </a:prstGeom>
          <a:noFill/>
        </p:spPr>
        <p:txBody>
          <a:bodyPr wrap="none" rtlCol="0">
            <a:spAutoFit/>
          </a:bodyPr>
          <a:lstStyle/>
          <a:p>
            <a:r>
              <a:rPr lang="en-US" sz="1200" dirty="0">
                <a:solidFill>
                  <a:srgbClr val="FFC000"/>
                </a:solidFill>
              </a:rPr>
              <a:t>SAP Cloud </a:t>
            </a:r>
            <a:r>
              <a:rPr lang="en-US" sz="1200" dirty="0" smtClean="0">
                <a:solidFill>
                  <a:srgbClr val="FFC000"/>
                </a:solidFill>
              </a:rPr>
              <a:t>Platform</a:t>
            </a:r>
          </a:p>
          <a:p>
            <a:endParaRPr lang="en-US" sz="1200" dirty="0">
              <a:solidFill>
                <a:srgbClr val="FFC000"/>
              </a:solidFill>
            </a:endParaRPr>
          </a:p>
          <a:p>
            <a:r>
              <a:rPr lang="en-US" sz="1200" dirty="0" smtClean="0"/>
              <a:t>Login into SAP CP and </a:t>
            </a:r>
          </a:p>
          <a:p>
            <a:r>
              <a:rPr lang="en-US" sz="1200" dirty="0" smtClean="0"/>
              <a:t>Click on Neo Trail </a:t>
            </a:r>
            <a:endParaRPr lang="en-US" sz="1200" dirty="0"/>
          </a:p>
        </p:txBody>
      </p:sp>
      <p:sp>
        <p:nvSpPr>
          <p:cNvPr id="11" name="TextBox 10"/>
          <p:cNvSpPr txBox="1"/>
          <p:nvPr/>
        </p:nvSpPr>
        <p:spPr>
          <a:xfrm>
            <a:off x="3666174" y="3404852"/>
            <a:ext cx="2674194" cy="830997"/>
          </a:xfrm>
          <a:prstGeom prst="rect">
            <a:avLst/>
          </a:prstGeom>
          <a:noFill/>
        </p:spPr>
        <p:txBody>
          <a:bodyPr wrap="none" rtlCol="0">
            <a:spAutoFit/>
          </a:bodyPr>
          <a:lstStyle/>
          <a:p>
            <a:pPr algn="ctr"/>
            <a:r>
              <a:rPr lang="en-US" sz="1200" dirty="0" smtClean="0">
                <a:solidFill>
                  <a:srgbClr val="FFC000"/>
                </a:solidFill>
              </a:rPr>
              <a:t>Services</a:t>
            </a:r>
          </a:p>
          <a:p>
            <a:endParaRPr lang="en-US" sz="1200" dirty="0">
              <a:solidFill>
                <a:srgbClr val="FFC000"/>
              </a:solidFill>
            </a:endParaRPr>
          </a:p>
          <a:p>
            <a:r>
              <a:rPr lang="en-US" sz="1200" dirty="0" smtClean="0"/>
              <a:t>To see all the services available,</a:t>
            </a:r>
          </a:p>
          <a:p>
            <a:r>
              <a:rPr lang="en-US" sz="1200" dirty="0" smtClean="0"/>
              <a:t>Click on Services tab.</a:t>
            </a:r>
          </a:p>
        </p:txBody>
      </p:sp>
      <p:sp>
        <p:nvSpPr>
          <p:cNvPr id="12" name="TextBox 11"/>
          <p:cNvSpPr txBox="1"/>
          <p:nvPr/>
        </p:nvSpPr>
        <p:spPr>
          <a:xfrm>
            <a:off x="6835096" y="3163884"/>
            <a:ext cx="2124716" cy="1200329"/>
          </a:xfrm>
          <a:prstGeom prst="rect">
            <a:avLst/>
          </a:prstGeom>
          <a:noFill/>
        </p:spPr>
        <p:txBody>
          <a:bodyPr wrap="square" rtlCol="0">
            <a:spAutoFit/>
          </a:bodyPr>
          <a:lstStyle/>
          <a:p>
            <a:pPr algn="ctr"/>
            <a:r>
              <a:rPr lang="en-US" sz="1200" dirty="0" smtClean="0">
                <a:solidFill>
                  <a:srgbClr val="FFC000"/>
                </a:solidFill>
              </a:rPr>
              <a:t>SAP Web IDE Full-Stack</a:t>
            </a:r>
          </a:p>
          <a:p>
            <a:endParaRPr lang="en-US" sz="1200" dirty="0">
              <a:solidFill>
                <a:srgbClr val="FFC000"/>
              </a:solidFill>
            </a:endParaRPr>
          </a:p>
          <a:p>
            <a:pPr algn="ctr"/>
            <a:r>
              <a:rPr lang="en-US" sz="1200" dirty="0"/>
              <a:t>Search for SAP </a:t>
            </a:r>
            <a:r>
              <a:rPr lang="en-US" sz="1200" dirty="0" smtClean="0"/>
              <a:t>Web IDE Full-Stack</a:t>
            </a:r>
            <a:endParaRPr lang="en-US" sz="1200" dirty="0"/>
          </a:p>
          <a:p>
            <a:pPr algn="ctr"/>
            <a:r>
              <a:rPr lang="en-US" sz="1200" dirty="0"/>
              <a:t>in the service marketplace</a:t>
            </a:r>
          </a:p>
        </p:txBody>
      </p:sp>
      <p:sp>
        <p:nvSpPr>
          <p:cNvPr id="13" name="Arrow: Right 15">
            <a:extLst>
              <a:ext uri="{FF2B5EF4-FFF2-40B4-BE49-F238E27FC236}">
                <a16:creationId xmlns:a16="http://schemas.microsoft.com/office/drawing/2014/main" xmlns="" id="{974713F2-52CF-442A-A7AC-5C7F042B47F2}"/>
              </a:ext>
            </a:extLst>
          </p:cNvPr>
          <p:cNvSpPr/>
          <p:nvPr/>
        </p:nvSpPr>
        <p:spPr>
          <a:xfrm>
            <a:off x="3020877" y="2621432"/>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5">
            <a:extLst>
              <a:ext uri="{FF2B5EF4-FFF2-40B4-BE49-F238E27FC236}">
                <a16:creationId xmlns:a16="http://schemas.microsoft.com/office/drawing/2014/main" xmlns="" id="{974713F2-52CF-442A-A7AC-5C7F042B47F2}"/>
              </a:ext>
            </a:extLst>
          </p:cNvPr>
          <p:cNvSpPr/>
          <p:nvPr/>
        </p:nvSpPr>
        <p:spPr>
          <a:xfrm>
            <a:off x="6340368" y="2541702"/>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5">
            <a:extLst>
              <a:ext uri="{FF2B5EF4-FFF2-40B4-BE49-F238E27FC236}">
                <a16:creationId xmlns:a16="http://schemas.microsoft.com/office/drawing/2014/main" xmlns="" id="{974713F2-52CF-442A-A7AC-5C7F042B47F2}"/>
              </a:ext>
            </a:extLst>
          </p:cNvPr>
          <p:cNvSpPr/>
          <p:nvPr/>
        </p:nvSpPr>
        <p:spPr>
          <a:xfrm rot="5400000">
            <a:off x="8733450" y="3670714"/>
            <a:ext cx="1203026" cy="403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969946" y="5305976"/>
            <a:ext cx="2124716" cy="1200329"/>
          </a:xfrm>
          <a:prstGeom prst="rect">
            <a:avLst/>
          </a:prstGeom>
          <a:noFill/>
        </p:spPr>
        <p:txBody>
          <a:bodyPr wrap="square" rtlCol="0">
            <a:spAutoFit/>
          </a:bodyPr>
          <a:lstStyle/>
          <a:p>
            <a:pPr algn="ctr"/>
            <a:r>
              <a:rPr lang="en-US" sz="1200" dirty="0" smtClean="0">
                <a:solidFill>
                  <a:srgbClr val="FFC000"/>
                </a:solidFill>
              </a:rPr>
              <a:t>Enable the service</a:t>
            </a:r>
          </a:p>
          <a:p>
            <a:endParaRPr lang="en-US" sz="1200" dirty="0">
              <a:solidFill>
                <a:srgbClr val="FFC000"/>
              </a:solidFill>
            </a:endParaRPr>
          </a:p>
          <a:p>
            <a:pPr algn="ctr"/>
            <a:r>
              <a:rPr lang="en-US" sz="1200" dirty="0" smtClean="0"/>
              <a:t>In order to use the service scroll down to “Take Action” tile and click on “Go to Service”.</a:t>
            </a:r>
            <a:endParaRPr lang="en-US" sz="1200" dirty="0"/>
          </a:p>
        </p:txBody>
      </p:sp>
      <p:sp>
        <p:nvSpPr>
          <p:cNvPr id="18" name="TextBox 17"/>
          <p:cNvSpPr txBox="1"/>
          <p:nvPr/>
        </p:nvSpPr>
        <p:spPr>
          <a:xfrm>
            <a:off x="64215" y="5301555"/>
            <a:ext cx="2124716" cy="1200329"/>
          </a:xfrm>
          <a:prstGeom prst="rect">
            <a:avLst/>
          </a:prstGeom>
          <a:noFill/>
        </p:spPr>
        <p:txBody>
          <a:bodyPr wrap="square" rtlCol="0">
            <a:spAutoFit/>
          </a:bodyPr>
          <a:lstStyle/>
          <a:p>
            <a:pPr algn="ctr"/>
            <a:r>
              <a:rPr lang="en-US" sz="1200" dirty="0" smtClean="0">
                <a:solidFill>
                  <a:srgbClr val="FFC000"/>
                </a:solidFill>
              </a:rPr>
              <a:t>SAP Web-IDE</a:t>
            </a:r>
          </a:p>
          <a:p>
            <a:pPr algn="ctr"/>
            <a:endParaRPr lang="en-US" sz="1200" dirty="0"/>
          </a:p>
          <a:p>
            <a:pPr algn="ctr"/>
            <a:r>
              <a:rPr lang="en-US" sz="1200" dirty="0" smtClean="0"/>
              <a:t>Generated the workspace, It helps you  to create a project and respective schema.</a:t>
            </a:r>
            <a:endParaRPr lang="en-US" sz="1200" dirty="0"/>
          </a:p>
        </p:txBody>
      </p:sp>
      <p:sp>
        <p:nvSpPr>
          <p:cNvPr id="19" name="TextBox 18">
            <a:extLst>
              <a:ext uri="{FF2B5EF4-FFF2-40B4-BE49-F238E27FC236}">
                <a16:creationId xmlns:a16="http://schemas.microsoft.com/office/drawing/2014/main" xmlns="" id="{8F670A26-C8EB-40CA-BBA5-0FE567CC082B}"/>
              </a:ext>
            </a:extLst>
          </p:cNvPr>
          <p:cNvSpPr txBox="1"/>
          <p:nvPr/>
        </p:nvSpPr>
        <p:spPr>
          <a:xfrm>
            <a:off x="227349" y="769572"/>
            <a:ext cx="9220200" cy="738664"/>
          </a:xfrm>
          <a:prstGeom prst="rect">
            <a:avLst/>
          </a:prstGeom>
          <a:noFill/>
        </p:spPr>
        <p:txBody>
          <a:bodyPr wrap="square" rtlCol="0">
            <a:spAutoFit/>
          </a:bodyPr>
          <a:lstStyle/>
          <a:p>
            <a:r>
              <a:rPr lang="en-US" dirty="0">
                <a:solidFill>
                  <a:srgbClr val="FFC000"/>
                </a:solidFill>
              </a:rPr>
              <a:t>Prerequisite</a:t>
            </a:r>
          </a:p>
          <a:p>
            <a:pPr marL="285750" indent="-285750">
              <a:buFont typeface="Arial" panose="020B0604020202020204" pitchFamily="34" charset="0"/>
              <a:buChar char="•"/>
            </a:pPr>
            <a:r>
              <a:rPr lang="en-US" sz="1200" dirty="0"/>
              <a:t>License/Subscription to </a:t>
            </a:r>
            <a:r>
              <a:rPr lang="en-US" sz="1200" dirty="0" smtClean="0"/>
              <a:t>Web-IDE Service.</a:t>
            </a:r>
            <a:endParaRPr lang="en-US" sz="1200" dirty="0"/>
          </a:p>
          <a:p>
            <a:pPr marL="285750" indent="-285750">
              <a:buFont typeface="Arial" panose="020B0604020202020204" pitchFamily="34" charset="0"/>
              <a:buChar char="•"/>
            </a:pPr>
            <a:r>
              <a:rPr lang="en-US" sz="1200" dirty="0"/>
              <a:t>Can be enabled and leveraged only for </a:t>
            </a:r>
            <a:r>
              <a:rPr lang="en-US" sz="1200" dirty="0" smtClean="0"/>
              <a:t>Neo environment.</a:t>
            </a:r>
            <a:endParaRPr lang="en-US" sz="1200" dirty="0"/>
          </a:p>
        </p:txBody>
      </p:sp>
      <p:sp>
        <p:nvSpPr>
          <p:cNvPr id="20" name="Arrow: Right 15">
            <a:extLst>
              <a:ext uri="{FF2B5EF4-FFF2-40B4-BE49-F238E27FC236}">
                <a16:creationId xmlns:a16="http://schemas.microsoft.com/office/drawing/2014/main" xmlns="" id="{974713F2-52CF-442A-A7AC-5C7F042B47F2}"/>
              </a:ext>
            </a:extLst>
          </p:cNvPr>
          <p:cNvSpPr/>
          <p:nvPr/>
        </p:nvSpPr>
        <p:spPr>
          <a:xfrm rot="10800000">
            <a:off x="5757216" y="5579156"/>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475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7788"/>
            <a:ext cx="10164763" cy="595312"/>
          </a:xfrm>
        </p:spPr>
        <p:txBody>
          <a:bodyPr/>
          <a:lstStyle/>
          <a:p>
            <a:r>
              <a:rPr lang="en-IN" dirty="0" smtClean="0"/>
              <a:t>SAP Connectivity Service Enablement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09" y="1596479"/>
            <a:ext cx="2890252" cy="196997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9114" y="1593393"/>
            <a:ext cx="2829973" cy="1671182"/>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49174" b="1153"/>
          <a:stretch/>
        </p:blipFill>
        <p:spPr>
          <a:xfrm>
            <a:off x="7661709" y="1137163"/>
            <a:ext cx="2820201" cy="258364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944" y="4605699"/>
            <a:ext cx="4318222" cy="1784442"/>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5488" y="4605699"/>
            <a:ext cx="3932313" cy="2017516"/>
          </a:xfrm>
          <a:prstGeom prst="rect">
            <a:avLst/>
          </a:prstGeom>
        </p:spPr>
      </p:pic>
      <p:sp>
        <p:nvSpPr>
          <p:cNvPr id="8" name="TextBox 7"/>
          <p:cNvSpPr txBox="1"/>
          <p:nvPr/>
        </p:nvSpPr>
        <p:spPr>
          <a:xfrm>
            <a:off x="263830" y="3579841"/>
            <a:ext cx="3364894" cy="830997"/>
          </a:xfrm>
          <a:prstGeom prst="rect">
            <a:avLst/>
          </a:prstGeom>
          <a:noFill/>
        </p:spPr>
        <p:txBody>
          <a:bodyPr wrap="square" rtlCol="0">
            <a:spAutoFit/>
          </a:bodyPr>
          <a:lstStyle/>
          <a:p>
            <a:pPr algn="ctr"/>
            <a:r>
              <a:rPr lang="en-US" sz="1200" dirty="0">
                <a:solidFill>
                  <a:srgbClr val="FFC000"/>
                </a:solidFill>
              </a:rPr>
              <a:t>SAP Cloud </a:t>
            </a:r>
            <a:r>
              <a:rPr lang="en-US" sz="1200" dirty="0" smtClean="0">
                <a:solidFill>
                  <a:srgbClr val="FFC000"/>
                </a:solidFill>
              </a:rPr>
              <a:t>Platform</a:t>
            </a:r>
          </a:p>
          <a:p>
            <a:endParaRPr lang="en-US" sz="1200" dirty="0">
              <a:solidFill>
                <a:srgbClr val="FFC000"/>
              </a:solidFill>
            </a:endParaRPr>
          </a:p>
          <a:p>
            <a:r>
              <a:rPr lang="en-US" sz="1200" dirty="0" smtClean="0"/>
              <a:t>Login into SAP CP and Click on Neo Trail. In services Search for Connectivity</a:t>
            </a:r>
            <a:endParaRPr lang="en-US" sz="1200" dirty="0"/>
          </a:p>
        </p:txBody>
      </p:sp>
      <p:sp>
        <p:nvSpPr>
          <p:cNvPr id="9" name="TextBox 8"/>
          <p:cNvSpPr txBox="1"/>
          <p:nvPr/>
        </p:nvSpPr>
        <p:spPr>
          <a:xfrm>
            <a:off x="3628724" y="3278247"/>
            <a:ext cx="4204340" cy="1200329"/>
          </a:xfrm>
          <a:prstGeom prst="rect">
            <a:avLst/>
          </a:prstGeom>
          <a:noFill/>
        </p:spPr>
        <p:txBody>
          <a:bodyPr wrap="square" rtlCol="0">
            <a:spAutoFit/>
          </a:bodyPr>
          <a:lstStyle/>
          <a:p>
            <a:pPr algn="ctr"/>
            <a:r>
              <a:rPr lang="en-US" sz="1200" dirty="0" smtClean="0">
                <a:solidFill>
                  <a:srgbClr val="FFC000"/>
                </a:solidFill>
              </a:rPr>
              <a:t>Connectivity</a:t>
            </a:r>
          </a:p>
          <a:p>
            <a:endParaRPr lang="en-US" sz="1200" dirty="0" smtClean="0">
              <a:solidFill>
                <a:srgbClr val="FFC000"/>
              </a:solidFill>
            </a:endParaRPr>
          </a:p>
          <a:p>
            <a:r>
              <a:rPr lang="en-IN" sz="1200" dirty="0"/>
              <a:t>SAP Cloud Platform Connectivity allows you to establish secure and reliable connectivity between your cloud applications and </a:t>
            </a:r>
            <a:r>
              <a:rPr lang="en-IN" sz="1200" dirty="0" err="1"/>
              <a:t>on-premise</a:t>
            </a:r>
            <a:r>
              <a:rPr lang="en-IN" sz="1200" dirty="0"/>
              <a:t> systems running in isolated networks.</a:t>
            </a:r>
            <a:endParaRPr lang="en-US" sz="1200" dirty="0"/>
          </a:p>
        </p:txBody>
      </p:sp>
      <p:sp>
        <p:nvSpPr>
          <p:cNvPr id="10" name="TextBox 9"/>
          <p:cNvSpPr txBox="1"/>
          <p:nvPr/>
        </p:nvSpPr>
        <p:spPr>
          <a:xfrm>
            <a:off x="257209" y="4767656"/>
            <a:ext cx="2483318" cy="1754326"/>
          </a:xfrm>
          <a:prstGeom prst="rect">
            <a:avLst/>
          </a:prstGeom>
          <a:noFill/>
        </p:spPr>
        <p:txBody>
          <a:bodyPr wrap="square" rtlCol="0">
            <a:spAutoFit/>
          </a:bodyPr>
          <a:lstStyle/>
          <a:p>
            <a:pPr algn="ctr"/>
            <a:r>
              <a:rPr lang="en-US" sz="1200" dirty="0" smtClean="0">
                <a:solidFill>
                  <a:srgbClr val="FFC000"/>
                </a:solidFill>
              </a:rPr>
              <a:t>Destinations</a:t>
            </a:r>
          </a:p>
          <a:p>
            <a:endParaRPr lang="en-US" sz="1200" dirty="0">
              <a:solidFill>
                <a:srgbClr val="FFC000"/>
              </a:solidFill>
            </a:endParaRPr>
          </a:p>
          <a:p>
            <a:r>
              <a:rPr lang="en-US" sz="1200" dirty="0" smtClean="0"/>
              <a:t>Destinations are used to allow connectivity between Hana Applications and External networks. On the left is an example of destination, which is calling an API.</a:t>
            </a:r>
            <a:endParaRPr lang="en-US" sz="1200" dirty="0"/>
          </a:p>
        </p:txBody>
      </p:sp>
      <p:sp>
        <p:nvSpPr>
          <p:cNvPr id="11" name="Right Arrow 10"/>
          <p:cNvSpPr/>
          <p:nvPr/>
        </p:nvSpPr>
        <p:spPr>
          <a:xfrm>
            <a:off x="3147461" y="2428984"/>
            <a:ext cx="731374" cy="343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11"/>
          <p:cNvSpPr/>
          <p:nvPr/>
        </p:nvSpPr>
        <p:spPr>
          <a:xfrm>
            <a:off x="6814759" y="2321162"/>
            <a:ext cx="731374" cy="3430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Down Arrow 12"/>
          <p:cNvSpPr/>
          <p:nvPr/>
        </p:nvSpPr>
        <p:spPr>
          <a:xfrm>
            <a:off x="10039149" y="3720805"/>
            <a:ext cx="442761" cy="8848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Left Arrow 13"/>
          <p:cNvSpPr/>
          <p:nvPr/>
        </p:nvSpPr>
        <p:spPr>
          <a:xfrm>
            <a:off x="6530814" y="5497920"/>
            <a:ext cx="567889" cy="37113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8F670A26-C8EB-40CA-BBA5-0FE567CC082B}"/>
              </a:ext>
            </a:extLst>
          </p:cNvPr>
          <p:cNvSpPr txBox="1"/>
          <p:nvPr/>
        </p:nvSpPr>
        <p:spPr>
          <a:xfrm>
            <a:off x="115504" y="738128"/>
            <a:ext cx="9220200" cy="553998"/>
          </a:xfrm>
          <a:prstGeom prst="rect">
            <a:avLst/>
          </a:prstGeom>
          <a:noFill/>
        </p:spPr>
        <p:txBody>
          <a:bodyPr wrap="square" rtlCol="0">
            <a:spAutoFit/>
          </a:bodyPr>
          <a:lstStyle/>
          <a:p>
            <a:r>
              <a:rPr lang="en-US" dirty="0">
                <a:solidFill>
                  <a:srgbClr val="FFC000"/>
                </a:solidFill>
              </a:rPr>
              <a:t>Prerequisite</a:t>
            </a:r>
          </a:p>
          <a:p>
            <a:pPr marL="285750" indent="-285750">
              <a:buFont typeface="Arial" panose="020B0604020202020204" pitchFamily="34" charset="0"/>
              <a:buChar char="•"/>
            </a:pPr>
            <a:r>
              <a:rPr lang="en-US" sz="1200" dirty="0" smtClean="0"/>
              <a:t>Trial or Enterprise account access.</a:t>
            </a:r>
            <a:endParaRPr lang="en-US" sz="1200" dirty="0"/>
          </a:p>
        </p:txBody>
      </p:sp>
    </p:spTree>
    <p:extLst>
      <p:ext uri="{BB962C8B-B14F-4D97-AF65-F5344CB8AC3E}">
        <p14:creationId xmlns:p14="http://schemas.microsoft.com/office/powerpoint/2010/main" val="2683514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164763" cy="1104900"/>
          </a:xfrm>
        </p:spPr>
        <p:txBody>
          <a:bodyPr/>
          <a:lstStyle/>
          <a:p>
            <a:r>
              <a:rPr lang="en-US" dirty="0" smtClean="0"/>
              <a:t>SAP Build Service Enablement:</a:t>
            </a:r>
            <a:endParaRPr lang="en-US" dirty="0"/>
          </a:p>
        </p:txBody>
      </p:sp>
      <p:pic>
        <p:nvPicPr>
          <p:cNvPr id="3" name="Picture 2"/>
          <p:cNvPicPr>
            <a:picLocks noChangeAspect="1"/>
          </p:cNvPicPr>
          <p:nvPr/>
        </p:nvPicPr>
        <p:blipFill>
          <a:blip r:embed="rId2"/>
          <a:stretch>
            <a:fillRect/>
          </a:stretch>
        </p:blipFill>
        <p:spPr>
          <a:xfrm>
            <a:off x="165122" y="1789005"/>
            <a:ext cx="2618071" cy="1145741"/>
          </a:xfrm>
          <a:prstGeom prst="rect">
            <a:avLst/>
          </a:prstGeom>
        </p:spPr>
      </p:pic>
      <p:pic>
        <p:nvPicPr>
          <p:cNvPr id="4" name="Picture 3"/>
          <p:cNvPicPr>
            <a:picLocks noChangeAspect="1"/>
          </p:cNvPicPr>
          <p:nvPr/>
        </p:nvPicPr>
        <p:blipFill>
          <a:blip r:embed="rId3"/>
          <a:stretch>
            <a:fillRect/>
          </a:stretch>
        </p:blipFill>
        <p:spPr>
          <a:xfrm>
            <a:off x="4003382" y="2172556"/>
            <a:ext cx="2013785" cy="410524"/>
          </a:xfrm>
          <a:prstGeom prst="rect">
            <a:avLst/>
          </a:prstGeom>
        </p:spPr>
      </p:pic>
      <p:sp>
        <p:nvSpPr>
          <p:cNvPr id="10" name="TextBox 9"/>
          <p:cNvSpPr txBox="1"/>
          <p:nvPr/>
        </p:nvSpPr>
        <p:spPr>
          <a:xfrm>
            <a:off x="419239" y="3213582"/>
            <a:ext cx="1954509" cy="830997"/>
          </a:xfrm>
          <a:prstGeom prst="rect">
            <a:avLst/>
          </a:prstGeom>
          <a:noFill/>
        </p:spPr>
        <p:txBody>
          <a:bodyPr wrap="none" rtlCol="0">
            <a:spAutoFit/>
          </a:bodyPr>
          <a:lstStyle/>
          <a:p>
            <a:r>
              <a:rPr lang="en-US" sz="1200" dirty="0">
                <a:solidFill>
                  <a:srgbClr val="FFC000"/>
                </a:solidFill>
              </a:rPr>
              <a:t>SAP Cloud </a:t>
            </a:r>
            <a:r>
              <a:rPr lang="en-US" sz="1200" dirty="0" smtClean="0">
                <a:solidFill>
                  <a:srgbClr val="FFC000"/>
                </a:solidFill>
              </a:rPr>
              <a:t>Platform</a:t>
            </a:r>
          </a:p>
          <a:p>
            <a:endParaRPr lang="en-US" sz="1200" dirty="0">
              <a:solidFill>
                <a:srgbClr val="FFC000"/>
              </a:solidFill>
            </a:endParaRPr>
          </a:p>
          <a:p>
            <a:r>
              <a:rPr lang="en-US" sz="1200" dirty="0" smtClean="0"/>
              <a:t>Login into SAP CP and </a:t>
            </a:r>
          </a:p>
          <a:p>
            <a:r>
              <a:rPr lang="en-US" sz="1200" dirty="0" smtClean="0"/>
              <a:t>Click on Neo Trail </a:t>
            </a:r>
            <a:endParaRPr lang="en-US" sz="1200" dirty="0"/>
          </a:p>
        </p:txBody>
      </p:sp>
      <p:sp>
        <p:nvSpPr>
          <p:cNvPr id="11" name="TextBox 10"/>
          <p:cNvSpPr txBox="1"/>
          <p:nvPr/>
        </p:nvSpPr>
        <p:spPr>
          <a:xfrm>
            <a:off x="3767684" y="3163884"/>
            <a:ext cx="2674194" cy="830997"/>
          </a:xfrm>
          <a:prstGeom prst="rect">
            <a:avLst/>
          </a:prstGeom>
          <a:noFill/>
        </p:spPr>
        <p:txBody>
          <a:bodyPr wrap="none" rtlCol="0">
            <a:spAutoFit/>
          </a:bodyPr>
          <a:lstStyle/>
          <a:p>
            <a:pPr algn="ctr"/>
            <a:r>
              <a:rPr lang="en-US" sz="1200" dirty="0" smtClean="0">
                <a:solidFill>
                  <a:srgbClr val="FFC000"/>
                </a:solidFill>
              </a:rPr>
              <a:t>Services</a:t>
            </a:r>
          </a:p>
          <a:p>
            <a:endParaRPr lang="en-US" sz="1200" dirty="0">
              <a:solidFill>
                <a:srgbClr val="FFC000"/>
              </a:solidFill>
            </a:endParaRPr>
          </a:p>
          <a:p>
            <a:r>
              <a:rPr lang="en-US" sz="1200" dirty="0" smtClean="0"/>
              <a:t>To see all the services available,</a:t>
            </a:r>
          </a:p>
          <a:p>
            <a:r>
              <a:rPr lang="en-US" sz="1200" dirty="0" smtClean="0"/>
              <a:t>Click on Services tab.</a:t>
            </a:r>
          </a:p>
        </p:txBody>
      </p:sp>
      <p:sp>
        <p:nvSpPr>
          <p:cNvPr id="12" name="TextBox 11"/>
          <p:cNvSpPr txBox="1"/>
          <p:nvPr/>
        </p:nvSpPr>
        <p:spPr>
          <a:xfrm>
            <a:off x="6835096" y="3163884"/>
            <a:ext cx="2124716" cy="1015663"/>
          </a:xfrm>
          <a:prstGeom prst="rect">
            <a:avLst/>
          </a:prstGeom>
          <a:noFill/>
        </p:spPr>
        <p:txBody>
          <a:bodyPr wrap="square" rtlCol="0">
            <a:spAutoFit/>
          </a:bodyPr>
          <a:lstStyle/>
          <a:p>
            <a:pPr algn="ctr"/>
            <a:r>
              <a:rPr lang="en-US" sz="1200" dirty="0" smtClean="0">
                <a:solidFill>
                  <a:srgbClr val="FFC000"/>
                </a:solidFill>
              </a:rPr>
              <a:t>SAP Web IDE Full-Stack</a:t>
            </a:r>
          </a:p>
          <a:p>
            <a:endParaRPr lang="en-US" sz="1200" dirty="0">
              <a:solidFill>
                <a:srgbClr val="FFC000"/>
              </a:solidFill>
            </a:endParaRPr>
          </a:p>
          <a:p>
            <a:pPr algn="ctr"/>
            <a:r>
              <a:rPr lang="en-US" sz="1200" dirty="0"/>
              <a:t>Search for SAP </a:t>
            </a:r>
            <a:r>
              <a:rPr lang="en-US" sz="1200" dirty="0" smtClean="0"/>
              <a:t>Build</a:t>
            </a:r>
            <a:endParaRPr lang="en-US" sz="1200" dirty="0"/>
          </a:p>
          <a:p>
            <a:pPr algn="ctr"/>
            <a:r>
              <a:rPr lang="en-US" sz="1200" dirty="0"/>
              <a:t>in the service marketplace</a:t>
            </a:r>
          </a:p>
        </p:txBody>
      </p:sp>
      <p:sp>
        <p:nvSpPr>
          <p:cNvPr id="13" name="Arrow: Right 15">
            <a:extLst>
              <a:ext uri="{FF2B5EF4-FFF2-40B4-BE49-F238E27FC236}">
                <a16:creationId xmlns:a16="http://schemas.microsoft.com/office/drawing/2014/main" xmlns="" id="{974713F2-52CF-442A-A7AC-5C7F042B47F2}"/>
              </a:ext>
            </a:extLst>
          </p:cNvPr>
          <p:cNvSpPr/>
          <p:nvPr/>
        </p:nvSpPr>
        <p:spPr>
          <a:xfrm>
            <a:off x="2948940" y="2229343"/>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5">
            <a:extLst>
              <a:ext uri="{FF2B5EF4-FFF2-40B4-BE49-F238E27FC236}">
                <a16:creationId xmlns:a16="http://schemas.microsoft.com/office/drawing/2014/main" xmlns="" id="{974713F2-52CF-442A-A7AC-5C7F042B47F2}"/>
              </a:ext>
            </a:extLst>
          </p:cNvPr>
          <p:cNvSpPr/>
          <p:nvPr/>
        </p:nvSpPr>
        <p:spPr>
          <a:xfrm>
            <a:off x="6309201" y="2229343"/>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5">
            <a:extLst>
              <a:ext uri="{FF2B5EF4-FFF2-40B4-BE49-F238E27FC236}">
                <a16:creationId xmlns:a16="http://schemas.microsoft.com/office/drawing/2014/main" xmlns="" id="{974713F2-52CF-442A-A7AC-5C7F042B47F2}"/>
              </a:ext>
            </a:extLst>
          </p:cNvPr>
          <p:cNvSpPr/>
          <p:nvPr/>
        </p:nvSpPr>
        <p:spPr>
          <a:xfrm rot="5400000">
            <a:off x="8733450" y="3670714"/>
            <a:ext cx="1203026" cy="403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669508" y="5916873"/>
            <a:ext cx="2124716" cy="830997"/>
          </a:xfrm>
          <a:prstGeom prst="rect">
            <a:avLst/>
          </a:prstGeom>
          <a:noFill/>
        </p:spPr>
        <p:txBody>
          <a:bodyPr wrap="square" rtlCol="0">
            <a:spAutoFit/>
          </a:bodyPr>
          <a:lstStyle/>
          <a:p>
            <a:pPr algn="ctr"/>
            <a:r>
              <a:rPr lang="en-US" sz="1200" dirty="0" smtClean="0">
                <a:solidFill>
                  <a:srgbClr val="FFC000"/>
                </a:solidFill>
              </a:rPr>
              <a:t>Enable the service</a:t>
            </a:r>
          </a:p>
          <a:p>
            <a:endParaRPr lang="en-US" sz="1200" dirty="0">
              <a:solidFill>
                <a:srgbClr val="FFC000"/>
              </a:solidFill>
            </a:endParaRPr>
          </a:p>
          <a:p>
            <a:pPr algn="ctr"/>
            <a:r>
              <a:rPr lang="en-US" sz="1200" dirty="0" smtClean="0"/>
              <a:t>Enable the service by clicking on “Enable”</a:t>
            </a:r>
            <a:endParaRPr lang="en-US" sz="1200" dirty="0"/>
          </a:p>
        </p:txBody>
      </p:sp>
      <p:pic>
        <p:nvPicPr>
          <p:cNvPr id="7" name="Picture 6"/>
          <p:cNvPicPr>
            <a:picLocks noChangeAspect="1"/>
          </p:cNvPicPr>
          <p:nvPr/>
        </p:nvPicPr>
        <p:blipFill>
          <a:blip r:embed="rId4"/>
          <a:stretch>
            <a:fillRect/>
          </a:stretch>
        </p:blipFill>
        <p:spPr>
          <a:xfrm>
            <a:off x="7489314" y="1166620"/>
            <a:ext cx="2852988" cy="1979832"/>
          </a:xfrm>
          <a:prstGeom prst="rect">
            <a:avLst/>
          </a:prstGeom>
        </p:spPr>
      </p:pic>
      <p:pic>
        <p:nvPicPr>
          <p:cNvPr id="19" name="Picture 18"/>
          <p:cNvPicPr>
            <a:picLocks noChangeAspect="1"/>
          </p:cNvPicPr>
          <p:nvPr/>
        </p:nvPicPr>
        <p:blipFill>
          <a:blip r:embed="rId5"/>
          <a:stretch>
            <a:fillRect/>
          </a:stretch>
        </p:blipFill>
        <p:spPr>
          <a:xfrm>
            <a:off x="7120894" y="4595727"/>
            <a:ext cx="2861329" cy="951270"/>
          </a:xfrm>
          <a:prstGeom prst="rect">
            <a:avLst/>
          </a:prstGeom>
        </p:spPr>
      </p:pic>
      <p:pic>
        <p:nvPicPr>
          <p:cNvPr id="21" name="Picture 20"/>
          <p:cNvPicPr>
            <a:picLocks noChangeAspect="1"/>
          </p:cNvPicPr>
          <p:nvPr/>
        </p:nvPicPr>
        <p:blipFill>
          <a:blip r:embed="rId6"/>
          <a:stretch>
            <a:fillRect/>
          </a:stretch>
        </p:blipFill>
        <p:spPr>
          <a:xfrm>
            <a:off x="350731" y="4742553"/>
            <a:ext cx="2023500" cy="858628"/>
          </a:xfrm>
          <a:prstGeom prst="rect">
            <a:avLst/>
          </a:prstGeom>
        </p:spPr>
      </p:pic>
      <p:sp>
        <p:nvSpPr>
          <p:cNvPr id="23" name="Arrow: Right 15">
            <a:extLst>
              <a:ext uri="{FF2B5EF4-FFF2-40B4-BE49-F238E27FC236}">
                <a16:creationId xmlns:a16="http://schemas.microsoft.com/office/drawing/2014/main" xmlns="" id="{974713F2-52CF-442A-A7AC-5C7F042B47F2}"/>
              </a:ext>
            </a:extLst>
          </p:cNvPr>
          <p:cNvSpPr/>
          <p:nvPr/>
        </p:nvSpPr>
        <p:spPr>
          <a:xfrm rot="10800000">
            <a:off x="5981243" y="5039335"/>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15">
            <a:extLst>
              <a:ext uri="{FF2B5EF4-FFF2-40B4-BE49-F238E27FC236}">
                <a16:creationId xmlns:a16="http://schemas.microsoft.com/office/drawing/2014/main" xmlns="" id="{974713F2-52CF-442A-A7AC-5C7F042B47F2}"/>
              </a:ext>
            </a:extLst>
          </p:cNvPr>
          <p:cNvSpPr/>
          <p:nvPr/>
        </p:nvSpPr>
        <p:spPr>
          <a:xfrm rot="10800000">
            <a:off x="2658504" y="5065570"/>
            <a:ext cx="811693" cy="2650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7"/>
          <a:stretch>
            <a:fillRect/>
          </a:stretch>
        </p:blipFill>
        <p:spPr>
          <a:xfrm>
            <a:off x="3767684" y="4597798"/>
            <a:ext cx="2028825" cy="885825"/>
          </a:xfrm>
          <a:prstGeom prst="rect">
            <a:avLst/>
          </a:prstGeom>
        </p:spPr>
      </p:pic>
      <p:sp>
        <p:nvSpPr>
          <p:cNvPr id="26" name="TextBox 25"/>
          <p:cNvSpPr txBox="1"/>
          <p:nvPr/>
        </p:nvSpPr>
        <p:spPr>
          <a:xfrm>
            <a:off x="3760633" y="5761264"/>
            <a:ext cx="2124716" cy="830997"/>
          </a:xfrm>
          <a:prstGeom prst="rect">
            <a:avLst/>
          </a:prstGeom>
          <a:noFill/>
        </p:spPr>
        <p:txBody>
          <a:bodyPr wrap="square" rtlCol="0">
            <a:spAutoFit/>
          </a:bodyPr>
          <a:lstStyle/>
          <a:p>
            <a:pPr algn="ctr"/>
            <a:r>
              <a:rPr lang="en-US" sz="1200" dirty="0" smtClean="0">
                <a:solidFill>
                  <a:srgbClr val="FFC000"/>
                </a:solidFill>
              </a:rPr>
              <a:t>Utilize the service</a:t>
            </a:r>
          </a:p>
          <a:p>
            <a:endParaRPr lang="en-US" sz="1200" dirty="0">
              <a:solidFill>
                <a:srgbClr val="FFC000"/>
              </a:solidFill>
            </a:endParaRPr>
          </a:p>
          <a:p>
            <a:pPr algn="ctr"/>
            <a:r>
              <a:rPr lang="en-US" sz="1200" dirty="0" smtClean="0"/>
              <a:t>Click on “Open Build” in order to use the service</a:t>
            </a:r>
            <a:endParaRPr lang="en-US" sz="1200" dirty="0"/>
          </a:p>
        </p:txBody>
      </p:sp>
      <p:sp>
        <p:nvSpPr>
          <p:cNvPr id="27" name="TextBox 26">
            <a:extLst>
              <a:ext uri="{FF2B5EF4-FFF2-40B4-BE49-F238E27FC236}">
                <a16:creationId xmlns:a16="http://schemas.microsoft.com/office/drawing/2014/main" xmlns="" id="{8F670A26-C8EB-40CA-BBA5-0FE567CC082B}"/>
              </a:ext>
            </a:extLst>
          </p:cNvPr>
          <p:cNvSpPr txBox="1"/>
          <p:nvPr/>
        </p:nvSpPr>
        <p:spPr>
          <a:xfrm>
            <a:off x="227349" y="769572"/>
            <a:ext cx="9220200" cy="738664"/>
          </a:xfrm>
          <a:prstGeom prst="rect">
            <a:avLst/>
          </a:prstGeom>
          <a:noFill/>
        </p:spPr>
        <p:txBody>
          <a:bodyPr wrap="square" rtlCol="0">
            <a:spAutoFit/>
          </a:bodyPr>
          <a:lstStyle/>
          <a:p>
            <a:r>
              <a:rPr lang="en-US" dirty="0">
                <a:solidFill>
                  <a:srgbClr val="FFC000"/>
                </a:solidFill>
              </a:rPr>
              <a:t>Prerequisite</a:t>
            </a:r>
          </a:p>
          <a:p>
            <a:pPr marL="285750" indent="-285750">
              <a:buFont typeface="Arial" panose="020B0604020202020204" pitchFamily="34" charset="0"/>
              <a:buChar char="•"/>
            </a:pPr>
            <a:r>
              <a:rPr lang="en-US" sz="1200" dirty="0"/>
              <a:t>License/Subscription to </a:t>
            </a:r>
            <a:r>
              <a:rPr lang="en-US" sz="1200" dirty="0" smtClean="0"/>
              <a:t>Web-IDE Service.</a:t>
            </a:r>
            <a:endParaRPr lang="en-US" sz="1200" dirty="0"/>
          </a:p>
          <a:p>
            <a:pPr marL="285750" indent="-285750">
              <a:buFont typeface="Arial" panose="020B0604020202020204" pitchFamily="34" charset="0"/>
              <a:buChar char="•"/>
            </a:pPr>
            <a:r>
              <a:rPr lang="en-US" sz="1200" dirty="0"/>
              <a:t>Can be enabled and leveraged only for </a:t>
            </a:r>
            <a:r>
              <a:rPr lang="en-US" sz="1200" dirty="0" smtClean="0"/>
              <a:t>Neo environment.</a:t>
            </a:r>
            <a:endParaRPr lang="en-US" sz="1200" dirty="0"/>
          </a:p>
        </p:txBody>
      </p:sp>
    </p:spTree>
    <p:extLst>
      <p:ext uri="{BB962C8B-B14F-4D97-AF65-F5344CB8AC3E}">
        <p14:creationId xmlns:p14="http://schemas.microsoft.com/office/powerpoint/2010/main" val="147163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a:xfrm>
            <a:off x="558800" y="253755"/>
            <a:ext cx="9906000" cy="11880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dirty="0"/>
              <a:t>Cloud application development 	</a:t>
            </a:r>
          </a:p>
        </p:txBody>
      </p:sp>
      <p:sp>
        <p:nvSpPr>
          <p:cNvPr id="34" name="TextBox 33"/>
          <p:cNvSpPr txBox="1"/>
          <p:nvPr/>
        </p:nvSpPr>
        <p:spPr>
          <a:xfrm>
            <a:off x="741680" y="1447800"/>
            <a:ext cx="5360763" cy="400110"/>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Arial"/>
                <a:ea typeface="+mn-ea"/>
                <a:cs typeface="+mn-cs"/>
              </a:rPr>
              <a:t>Why develop business applications on cloud?</a:t>
            </a:r>
          </a:p>
        </p:txBody>
      </p:sp>
      <p:pic>
        <p:nvPicPr>
          <p:cNvPr id="35" name="Picture 34"/>
          <p:cNvPicPr>
            <a:picLocks noChangeAspect="1"/>
          </p:cNvPicPr>
          <p:nvPr/>
        </p:nvPicPr>
        <p:blipFill>
          <a:blip r:embed="rId2"/>
          <a:stretch>
            <a:fillRect/>
          </a:stretch>
        </p:blipFill>
        <p:spPr>
          <a:xfrm>
            <a:off x="3218756" y="5105400"/>
            <a:ext cx="609600" cy="692863"/>
          </a:xfrm>
          <a:prstGeom prst="rect">
            <a:avLst/>
          </a:prstGeom>
        </p:spPr>
      </p:pic>
      <p:pic>
        <p:nvPicPr>
          <p:cNvPr id="36" name="Picture 35"/>
          <p:cNvPicPr>
            <a:picLocks noChangeAspect="1"/>
          </p:cNvPicPr>
          <p:nvPr/>
        </p:nvPicPr>
        <p:blipFill>
          <a:blip r:embed="rId3"/>
          <a:stretch>
            <a:fillRect/>
          </a:stretch>
        </p:blipFill>
        <p:spPr>
          <a:xfrm>
            <a:off x="3096691" y="3697013"/>
            <a:ext cx="853730" cy="723900"/>
          </a:xfrm>
          <a:prstGeom prst="rect">
            <a:avLst/>
          </a:prstGeom>
        </p:spPr>
      </p:pic>
      <p:pic>
        <p:nvPicPr>
          <p:cNvPr id="37" name="Picture 36"/>
          <p:cNvPicPr>
            <a:picLocks noChangeAspect="1"/>
          </p:cNvPicPr>
          <p:nvPr/>
        </p:nvPicPr>
        <p:blipFill>
          <a:blip r:embed="rId4"/>
          <a:stretch>
            <a:fillRect/>
          </a:stretch>
        </p:blipFill>
        <p:spPr>
          <a:xfrm>
            <a:off x="3173909" y="2297151"/>
            <a:ext cx="756384" cy="765898"/>
          </a:xfrm>
          <a:prstGeom prst="rect">
            <a:avLst/>
          </a:prstGeom>
        </p:spPr>
      </p:pic>
      <p:sp>
        <p:nvSpPr>
          <p:cNvPr id="38" name="TextBox 37"/>
          <p:cNvSpPr txBox="1"/>
          <p:nvPr/>
        </p:nvSpPr>
        <p:spPr>
          <a:xfrm>
            <a:off x="3223703" y="5867400"/>
            <a:ext cx="604653"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IDEA</a:t>
            </a:r>
          </a:p>
        </p:txBody>
      </p:sp>
      <p:sp>
        <p:nvSpPr>
          <p:cNvPr id="39" name="TextBox 38"/>
          <p:cNvSpPr txBox="1"/>
          <p:nvPr/>
        </p:nvSpPr>
        <p:spPr>
          <a:xfrm>
            <a:off x="2875280" y="4419600"/>
            <a:ext cx="1143000" cy="430887"/>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998C85">
                    <a:lumMod val="50000"/>
                  </a:srgbClr>
                </a:solidFill>
                <a:effectLst/>
                <a:uLnTx/>
                <a:uFillTx/>
                <a:latin typeface="Arial"/>
                <a:ea typeface="+mn-ea"/>
                <a:cs typeface="+mn-cs"/>
              </a:rPr>
              <a:t>Minimal Viable Product</a:t>
            </a:r>
          </a:p>
        </p:txBody>
      </p:sp>
      <p:sp>
        <p:nvSpPr>
          <p:cNvPr id="40" name="Right Brace 39"/>
          <p:cNvSpPr/>
          <p:nvPr/>
        </p:nvSpPr>
        <p:spPr>
          <a:xfrm>
            <a:off x="4239691" y="4038600"/>
            <a:ext cx="247178" cy="1981200"/>
          </a:xfrm>
          <a:prstGeom prst="rightBrace">
            <a:avLst>
              <a:gd name="adj1" fmla="val 20941"/>
              <a:gd name="adj2" fmla="val 50000"/>
            </a:avLst>
          </a:prstGeom>
          <a:ln w="28575">
            <a:solidFill>
              <a:schemeClr val="tx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263147"/>
              </a:solidFill>
              <a:effectLst/>
              <a:uLnTx/>
              <a:uFillTx/>
              <a:latin typeface="Arial"/>
              <a:ea typeface="+mn-ea"/>
              <a:cs typeface="+mn-cs"/>
            </a:endParaRPr>
          </a:p>
        </p:txBody>
      </p:sp>
      <p:sp>
        <p:nvSpPr>
          <p:cNvPr id="41" name="TextBox 40"/>
          <p:cNvSpPr txBox="1"/>
          <p:nvPr/>
        </p:nvSpPr>
        <p:spPr>
          <a:xfrm>
            <a:off x="4627880" y="4693990"/>
            <a:ext cx="1219200" cy="64633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Reduced Total cost of development</a:t>
            </a:r>
          </a:p>
        </p:txBody>
      </p:sp>
      <p:sp>
        <p:nvSpPr>
          <p:cNvPr id="42" name="Right Brace 41"/>
          <p:cNvSpPr/>
          <p:nvPr/>
        </p:nvSpPr>
        <p:spPr>
          <a:xfrm>
            <a:off x="4239692" y="2438400"/>
            <a:ext cx="247178" cy="1524000"/>
          </a:xfrm>
          <a:prstGeom prst="rightBrace">
            <a:avLst>
              <a:gd name="adj1" fmla="val 20941"/>
              <a:gd name="adj2" fmla="val 48302"/>
            </a:avLst>
          </a:prstGeom>
          <a:ln w="28575">
            <a:solidFill>
              <a:schemeClr val="tx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263147"/>
              </a:solidFill>
              <a:effectLst/>
              <a:uLnTx/>
              <a:uFillTx/>
              <a:latin typeface="Arial"/>
              <a:ea typeface="+mn-ea"/>
              <a:cs typeface="+mn-cs"/>
            </a:endParaRPr>
          </a:p>
        </p:txBody>
      </p:sp>
      <p:sp>
        <p:nvSpPr>
          <p:cNvPr id="43" name="TextBox 42"/>
          <p:cNvSpPr txBox="1"/>
          <p:nvPr/>
        </p:nvSpPr>
        <p:spPr>
          <a:xfrm>
            <a:off x="4604729" y="2969567"/>
            <a:ext cx="1219200" cy="461665"/>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Continues Delivery</a:t>
            </a:r>
          </a:p>
        </p:txBody>
      </p:sp>
      <p:sp>
        <p:nvSpPr>
          <p:cNvPr id="44" name="TextBox 43"/>
          <p:cNvSpPr txBox="1"/>
          <p:nvPr/>
        </p:nvSpPr>
        <p:spPr>
          <a:xfrm>
            <a:off x="2952056" y="2984955"/>
            <a:ext cx="1143000" cy="430887"/>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998C85">
                    <a:lumMod val="50000"/>
                  </a:srgbClr>
                </a:solidFill>
                <a:effectLst/>
                <a:uLnTx/>
                <a:uFillTx/>
                <a:latin typeface="Arial"/>
                <a:ea typeface="+mn-ea"/>
                <a:cs typeface="+mn-cs"/>
              </a:rPr>
              <a:t>Fast Innovation cycles</a:t>
            </a:r>
          </a:p>
        </p:txBody>
      </p:sp>
      <p:pic>
        <p:nvPicPr>
          <p:cNvPr id="45" name="Picture 44"/>
          <p:cNvPicPr>
            <a:picLocks noChangeAspect="1"/>
          </p:cNvPicPr>
          <p:nvPr/>
        </p:nvPicPr>
        <p:blipFill>
          <a:blip r:embed="rId5"/>
          <a:stretch>
            <a:fillRect/>
          </a:stretch>
        </p:blipFill>
        <p:spPr>
          <a:xfrm>
            <a:off x="6304280" y="4204901"/>
            <a:ext cx="581985" cy="472390"/>
          </a:xfrm>
          <a:prstGeom prst="rect">
            <a:avLst/>
          </a:prstGeom>
        </p:spPr>
      </p:pic>
      <p:pic>
        <p:nvPicPr>
          <p:cNvPr id="46" name="Picture 45"/>
          <p:cNvPicPr>
            <a:picLocks noChangeAspect="1"/>
          </p:cNvPicPr>
          <p:nvPr/>
        </p:nvPicPr>
        <p:blipFill>
          <a:blip r:embed="rId6"/>
          <a:stretch>
            <a:fillRect/>
          </a:stretch>
        </p:blipFill>
        <p:spPr>
          <a:xfrm>
            <a:off x="6340224" y="5181600"/>
            <a:ext cx="533400" cy="545149"/>
          </a:xfrm>
          <a:prstGeom prst="rect">
            <a:avLst/>
          </a:prstGeom>
        </p:spPr>
      </p:pic>
      <p:sp>
        <p:nvSpPr>
          <p:cNvPr id="47" name="TextBox 46"/>
          <p:cNvSpPr txBox="1"/>
          <p:nvPr/>
        </p:nvSpPr>
        <p:spPr>
          <a:xfrm>
            <a:off x="6304702" y="4676001"/>
            <a:ext cx="762000" cy="276999"/>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Reuse</a:t>
            </a:r>
          </a:p>
        </p:txBody>
      </p:sp>
      <p:sp>
        <p:nvSpPr>
          <p:cNvPr id="48" name="TextBox 47"/>
          <p:cNvSpPr txBox="1"/>
          <p:nvPr/>
        </p:nvSpPr>
        <p:spPr>
          <a:xfrm>
            <a:off x="6332316" y="5757557"/>
            <a:ext cx="762000" cy="276999"/>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API’s</a:t>
            </a:r>
          </a:p>
        </p:txBody>
      </p:sp>
      <p:sp>
        <p:nvSpPr>
          <p:cNvPr id="49" name="Rounded Rectangular Callout 48"/>
          <p:cNvSpPr/>
          <p:nvPr/>
        </p:nvSpPr>
        <p:spPr>
          <a:xfrm>
            <a:off x="7904480" y="4239400"/>
            <a:ext cx="2286000" cy="637400"/>
          </a:xfrm>
          <a:prstGeom prst="wedgeRoundRectCallout">
            <a:avLst>
              <a:gd name="adj1" fmla="val -92555"/>
              <a:gd name="adj2" fmla="val -282"/>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998C85">
                  <a:lumMod val="50000"/>
                </a:srgbClr>
              </a:solidFill>
              <a:effectLst/>
              <a:uLnTx/>
              <a:uFillTx/>
              <a:latin typeface="Arial"/>
              <a:ea typeface="+mn-ea"/>
              <a:cs typeface="+mn-cs"/>
            </a:endParaRPr>
          </a:p>
        </p:txBody>
      </p:sp>
      <p:sp>
        <p:nvSpPr>
          <p:cNvPr id="50" name="TextBox 49"/>
          <p:cNvSpPr txBox="1"/>
          <p:nvPr/>
        </p:nvSpPr>
        <p:spPr>
          <a:xfrm>
            <a:off x="7980680" y="4372690"/>
            <a:ext cx="1981200" cy="400110"/>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Reuse existing and standard applications and services</a:t>
            </a:r>
          </a:p>
        </p:txBody>
      </p:sp>
      <p:sp>
        <p:nvSpPr>
          <p:cNvPr id="51" name="Rounded Rectangular Callout 50"/>
          <p:cNvSpPr/>
          <p:nvPr/>
        </p:nvSpPr>
        <p:spPr>
          <a:xfrm>
            <a:off x="7904480" y="5319203"/>
            <a:ext cx="2286000" cy="700597"/>
          </a:xfrm>
          <a:prstGeom prst="wedgeRoundRectCallout">
            <a:avLst>
              <a:gd name="adj1" fmla="val -94094"/>
              <a:gd name="adj2" fmla="val -9721"/>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998C85">
                  <a:lumMod val="50000"/>
                </a:srgbClr>
              </a:solidFill>
              <a:effectLst/>
              <a:uLnTx/>
              <a:uFillTx/>
              <a:latin typeface="Arial"/>
              <a:ea typeface="+mn-ea"/>
              <a:cs typeface="+mn-cs"/>
            </a:endParaRPr>
          </a:p>
        </p:txBody>
      </p:sp>
      <p:sp>
        <p:nvSpPr>
          <p:cNvPr id="52" name="TextBox 51"/>
          <p:cNvSpPr txBox="1"/>
          <p:nvPr/>
        </p:nvSpPr>
        <p:spPr>
          <a:xfrm>
            <a:off x="7980680" y="5398452"/>
            <a:ext cx="2133600" cy="553998"/>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Leverage standard API’s from SAP Business Hub to connect to various other services</a:t>
            </a:r>
          </a:p>
        </p:txBody>
      </p:sp>
      <p:pic>
        <p:nvPicPr>
          <p:cNvPr id="53" name="Picture 52"/>
          <p:cNvPicPr>
            <a:picLocks noChangeAspect="1"/>
          </p:cNvPicPr>
          <p:nvPr/>
        </p:nvPicPr>
        <p:blipFill>
          <a:blip r:embed="rId7"/>
          <a:stretch>
            <a:fillRect/>
          </a:stretch>
        </p:blipFill>
        <p:spPr>
          <a:xfrm>
            <a:off x="6344983" y="3284403"/>
            <a:ext cx="645097" cy="608651"/>
          </a:xfrm>
          <a:prstGeom prst="rect">
            <a:avLst/>
          </a:prstGeom>
        </p:spPr>
      </p:pic>
      <p:pic>
        <p:nvPicPr>
          <p:cNvPr id="54" name="Picture 53"/>
          <p:cNvPicPr>
            <a:picLocks noChangeAspect="1"/>
          </p:cNvPicPr>
          <p:nvPr/>
        </p:nvPicPr>
        <p:blipFill>
          <a:blip r:embed="rId8"/>
          <a:stretch>
            <a:fillRect/>
          </a:stretch>
        </p:blipFill>
        <p:spPr>
          <a:xfrm>
            <a:off x="6225995" y="2332607"/>
            <a:ext cx="676937" cy="612647"/>
          </a:xfrm>
          <a:prstGeom prst="rect">
            <a:avLst/>
          </a:prstGeom>
        </p:spPr>
      </p:pic>
      <p:sp>
        <p:nvSpPr>
          <p:cNvPr id="55" name="TextBox 54"/>
          <p:cNvSpPr txBox="1"/>
          <p:nvPr/>
        </p:nvSpPr>
        <p:spPr>
          <a:xfrm>
            <a:off x="5999480" y="3879834"/>
            <a:ext cx="1395120" cy="276999"/>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998C85">
                    <a:lumMod val="50000"/>
                  </a:srgbClr>
                </a:solidFill>
                <a:effectLst/>
                <a:uLnTx/>
                <a:uFillTx/>
                <a:latin typeface="Arial"/>
                <a:ea typeface="+mn-ea"/>
                <a:cs typeface="+mn-cs"/>
              </a:rPr>
              <a:t>DevOps</a:t>
            </a: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 Services</a:t>
            </a:r>
          </a:p>
        </p:txBody>
      </p:sp>
      <p:sp>
        <p:nvSpPr>
          <p:cNvPr id="56" name="TextBox 55"/>
          <p:cNvSpPr txBox="1"/>
          <p:nvPr/>
        </p:nvSpPr>
        <p:spPr>
          <a:xfrm>
            <a:off x="5847080" y="2971800"/>
            <a:ext cx="1600200" cy="276999"/>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Reusable Prototypes</a:t>
            </a:r>
          </a:p>
        </p:txBody>
      </p:sp>
      <p:pic>
        <p:nvPicPr>
          <p:cNvPr id="57" name="Picture 56"/>
          <p:cNvPicPr>
            <a:picLocks noChangeAspect="1"/>
          </p:cNvPicPr>
          <p:nvPr/>
        </p:nvPicPr>
        <p:blipFill>
          <a:blip r:embed="rId9"/>
          <a:stretch>
            <a:fillRect/>
          </a:stretch>
        </p:blipFill>
        <p:spPr>
          <a:xfrm>
            <a:off x="836080" y="3613196"/>
            <a:ext cx="1086936" cy="1087273"/>
          </a:xfrm>
          <a:prstGeom prst="rect">
            <a:avLst/>
          </a:prstGeom>
        </p:spPr>
      </p:pic>
      <p:sp>
        <p:nvSpPr>
          <p:cNvPr id="58" name="Right Arrow 57"/>
          <p:cNvSpPr/>
          <p:nvPr/>
        </p:nvSpPr>
        <p:spPr>
          <a:xfrm>
            <a:off x="1960880" y="3879834"/>
            <a:ext cx="873579" cy="484632"/>
          </a:xfrm>
          <a:prstGeom prst="rightArrow">
            <a:avLst/>
          </a:prstGeom>
          <a:solidFill>
            <a:srgbClr val="0070C0"/>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59" name="TextBox 58"/>
          <p:cNvSpPr txBox="1"/>
          <p:nvPr/>
        </p:nvSpPr>
        <p:spPr>
          <a:xfrm>
            <a:off x="681988" y="4740156"/>
            <a:ext cx="1395120" cy="584775"/>
          </a:xfrm>
          <a:prstGeom prst="rect">
            <a:avLst/>
          </a:prstGeom>
          <a:noFill/>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98C85">
                    <a:lumMod val="50000"/>
                  </a:srgbClr>
                </a:solidFill>
                <a:effectLst/>
                <a:uLnTx/>
                <a:uFillTx/>
                <a:latin typeface="Arial"/>
                <a:ea typeface="+mn-ea"/>
                <a:cs typeface="+mn-cs"/>
              </a:rPr>
              <a:t>Business Agility</a:t>
            </a:r>
          </a:p>
        </p:txBody>
      </p:sp>
      <p:sp>
        <p:nvSpPr>
          <p:cNvPr id="60" name="Rounded Rectangular Callout 59"/>
          <p:cNvSpPr/>
          <p:nvPr/>
        </p:nvSpPr>
        <p:spPr>
          <a:xfrm>
            <a:off x="7980680" y="3342585"/>
            <a:ext cx="2286000" cy="637400"/>
          </a:xfrm>
          <a:prstGeom prst="wedgeRoundRectCallout">
            <a:avLst>
              <a:gd name="adj1" fmla="val -92555"/>
              <a:gd name="adj2" fmla="val -282"/>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998C85">
                  <a:lumMod val="50000"/>
                </a:srgbClr>
              </a:solidFill>
              <a:effectLst/>
              <a:uLnTx/>
              <a:uFillTx/>
              <a:latin typeface="Arial"/>
              <a:ea typeface="+mn-ea"/>
              <a:cs typeface="+mn-cs"/>
            </a:endParaRPr>
          </a:p>
        </p:txBody>
      </p:sp>
      <p:sp>
        <p:nvSpPr>
          <p:cNvPr id="61" name="TextBox 60"/>
          <p:cNvSpPr txBox="1"/>
          <p:nvPr/>
        </p:nvSpPr>
        <p:spPr>
          <a:xfrm>
            <a:off x="8133080" y="3352800"/>
            <a:ext cx="1981200" cy="553998"/>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Leverage </a:t>
            </a:r>
            <a:r>
              <a:rPr kumimoji="0" lang="en-US" sz="1000" b="0" i="0" u="none" strike="noStrike" kern="1200" cap="none" spc="0" normalizeH="0" baseline="0" noProof="0" dirty="0" err="1">
                <a:ln>
                  <a:noFill/>
                </a:ln>
                <a:solidFill>
                  <a:srgbClr val="998C85">
                    <a:lumMod val="50000"/>
                  </a:srgbClr>
                </a:solidFill>
                <a:effectLst/>
                <a:uLnTx/>
                <a:uFillTx/>
                <a:latin typeface="Arial"/>
                <a:ea typeface="+mn-ea"/>
                <a:cs typeface="+mn-cs"/>
              </a:rPr>
              <a:t>DevOps</a:t>
            </a: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 services for development and operational tasks</a:t>
            </a:r>
          </a:p>
        </p:txBody>
      </p:sp>
      <p:sp>
        <p:nvSpPr>
          <p:cNvPr id="62" name="Rounded Rectangular Callout 61"/>
          <p:cNvSpPr/>
          <p:nvPr/>
        </p:nvSpPr>
        <p:spPr>
          <a:xfrm>
            <a:off x="7752080" y="2209800"/>
            <a:ext cx="2514600" cy="637400"/>
          </a:xfrm>
          <a:prstGeom prst="wedgeRoundRectCallout">
            <a:avLst>
              <a:gd name="adj1" fmla="val -82065"/>
              <a:gd name="adj2" fmla="val -3041"/>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998C85">
                  <a:lumMod val="50000"/>
                </a:srgbClr>
              </a:solidFill>
              <a:effectLst/>
              <a:uLnTx/>
              <a:uFillTx/>
              <a:latin typeface="Arial"/>
              <a:ea typeface="+mn-ea"/>
              <a:cs typeface="+mn-cs"/>
            </a:endParaRPr>
          </a:p>
        </p:txBody>
      </p:sp>
      <p:sp>
        <p:nvSpPr>
          <p:cNvPr id="63" name="TextBox 62"/>
          <p:cNvSpPr txBox="1"/>
          <p:nvPr/>
        </p:nvSpPr>
        <p:spPr>
          <a:xfrm>
            <a:off x="7828280" y="2209800"/>
            <a:ext cx="2286000" cy="553998"/>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Leverage UX Services like “Build” to create reusable prototypes with minimal efforts within short intervals</a:t>
            </a:r>
          </a:p>
        </p:txBody>
      </p:sp>
    </p:spTree>
    <p:extLst>
      <p:ext uri="{BB962C8B-B14F-4D97-AF65-F5344CB8AC3E}">
        <p14:creationId xmlns:p14="http://schemas.microsoft.com/office/powerpoint/2010/main" val="265854993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55495" y="290798"/>
            <a:ext cx="9906000" cy="11880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dirty="0"/>
              <a:t>SCP Development Environments</a:t>
            </a:r>
          </a:p>
        </p:txBody>
      </p:sp>
      <p:sp>
        <p:nvSpPr>
          <p:cNvPr id="3" name="Rectangle 2"/>
          <p:cNvSpPr/>
          <p:nvPr/>
        </p:nvSpPr>
        <p:spPr>
          <a:xfrm>
            <a:off x="858520" y="1955800"/>
            <a:ext cx="8686800" cy="338554"/>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98C85">
                    <a:lumMod val="50000"/>
                  </a:srgbClr>
                </a:solidFill>
                <a:effectLst/>
                <a:uLnTx/>
                <a:uFillTx/>
                <a:latin typeface="Arial"/>
                <a:ea typeface="+mn-ea"/>
                <a:cs typeface="+mn-cs"/>
              </a:rPr>
              <a:t>SAP Cloud platform Web IDE Multi-Cloud version</a:t>
            </a:r>
          </a:p>
        </p:txBody>
      </p:sp>
      <p:sp>
        <p:nvSpPr>
          <p:cNvPr id="4" name="TextBox 3"/>
          <p:cNvSpPr txBox="1"/>
          <p:nvPr/>
        </p:nvSpPr>
        <p:spPr>
          <a:xfrm>
            <a:off x="1016969" y="2336800"/>
            <a:ext cx="9137951" cy="954107"/>
          </a:xfrm>
          <a:prstGeom prst="rect">
            <a:avLst/>
          </a:prstGeom>
          <a:noFill/>
        </p:spPr>
        <p:txBody>
          <a:bodyPr wrap="none" rtlCol="0">
            <a:spAutoFit/>
          </a:bodyPr>
          <a:lstStyle/>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Supports SAP’s technologies (</a:t>
            </a:r>
            <a:r>
              <a:rPr kumimoji="0" lang="en-US" sz="1400" b="0" i="0" u="none" strike="noStrike" kern="1200" cap="none" spc="0" normalizeH="0" baseline="0" noProof="0" dirty="0" err="1">
                <a:ln>
                  <a:noFill/>
                </a:ln>
                <a:solidFill>
                  <a:srgbClr val="998C85">
                    <a:lumMod val="50000"/>
                  </a:srgbClr>
                </a:solidFill>
                <a:effectLst/>
                <a:uLnTx/>
                <a:uFillTx/>
                <a:latin typeface="Arial"/>
                <a:ea typeface="+mn-ea"/>
                <a:cs typeface="+mn-cs"/>
              </a:rPr>
              <a:t>Fiori</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UI5, </a:t>
            </a:r>
            <a:r>
              <a:rPr kumimoji="0" lang="en-US" sz="1400" b="0" i="0" u="none" strike="noStrike" kern="1200" cap="none" spc="0" normalizeH="0" baseline="0" noProof="0" dirty="0" err="1">
                <a:ln>
                  <a:noFill/>
                </a:ln>
                <a:solidFill>
                  <a:srgbClr val="998C85">
                    <a:lumMod val="50000"/>
                  </a:srgbClr>
                </a:solidFill>
                <a:effectLst/>
                <a:uLnTx/>
                <a:uFillTx/>
                <a:latin typeface="Arial"/>
                <a:ea typeface="+mn-ea"/>
                <a:cs typeface="+mn-cs"/>
              </a:rPr>
              <a:t>HANA,Odata</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as well as open source technologies like JS and JAVA</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Full Stack development and deployment for cloud foundry environment</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SAP </a:t>
            </a:r>
            <a:r>
              <a:rPr kumimoji="0" lang="en-US" sz="1400" b="0" i="0" u="none" strike="noStrike" kern="1200" cap="none" spc="0" normalizeH="0" baseline="0" noProof="0" dirty="0" err="1">
                <a:ln>
                  <a:noFill/>
                </a:ln>
                <a:solidFill>
                  <a:srgbClr val="998C85">
                    <a:lumMod val="50000"/>
                  </a:srgbClr>
                </a:solidFill>
                <a:effectLst/>
                <a:uLnTx/>
                <a:uFillTx/>
                <a:latin typeface="Arial"/>
                <a:ea typeface="+mn-ea"/>
                <a:cs typeface="+mn-cs"/>
              </a:rPr>
              <a:t>Fiori</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and UI development and deployment for Neo environment</a:t>
            </a:r>
          </a:p>
          <a:p>
            <a:pPr marL="0" marR="0" lvl="0" indent="0" algn="l" defTabSz="95775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pic>
        <p:nvPicPr>
          <p:cNvPr id="5" name="Picture 4"/>
          <p:cNvPicPr>
            <a:picLocks noChangeAspect="1"/>
          </p:cNvPicPr>
          <p:nvPr/>
        </p:nvPicPr>
        <p:blipFill>
          <a:blip r:embed="rId2"/>
          <a:stretch>
            <a:fillRect/>
          </a:stretch>
        </p:blipFill>
        <p:spPr>
          <a:xfrm>
            <a:off x="1468120" y="4408740"/>
            <a:ext cx="1647825" cy="885825"/>
          </a:xfrm>
          <a:prstGeom prst="rect">
            <a:avLst/>
          </a:prstGeom>
        </p:spPr>
      </p:pic>
      <p:pic>
        <p:nvPicPr>
          <p:cNvPr id="6" name="Picture 5"/>
          <p:cNvPicPr>
            <a:picLocks noChangeAspect="1"/>
          </p:cNvPicPr>
          <p:nvPr/>
        </p:nvPicPr>
        <p:blipFill>
          <a:blip r:embed="rId3"/>
          <a:stretch>
            <a:fillRect/>
          </a:stretch>
        </p:blipFill>
        <p:spPr>
          <a:xfrm>
            <a:off x="4155514" y="3545023"/>
            <a:ext cx="770021" cy="457200"/>
          </a:xfrm>
          <a:prstGeom prst="rect">
            <a:avLst/>
          </a:prstGeom>
        </p:spPr>
      </p:pic>
      <p:pic>
        <p:nvPicPr>
          <p:cNvPr id="7" name="Picture 6"/>
          <p:cNvPicPr>
            <a:picLocks noChangeAspect="1"/>
          </p:cNvPicPr>
          <p:nvPr/>
        </p:nvPicPr>
        <p:blipFill>
          <a:blip r:embed="rId4"/>
          <a:stretch>
            <a:fillRect/>
          </a:stretch>
        </p:blipFill>
        <p:spPr>
          <a:xfrm>
            <a:off x="4287518" y="4663857"/>
            <a:ext cx="506011" cy="483577"/>
          </a:xfrm>
          <a:prstGeom prst="rect">
            <a:avLst/>
          </a:prstGeom>
        </p:spPr>
      </p:pic>
      <p:pic>
        <p:nvPicPr>
          <p:cNvPr id="8" name="Picture 7"/>
          <p:cNvPicPr>
            <a:picLocks noChangeAspect="1"/>
          </p:cNvPicPr>
          <p:nvPr/>
        </p:nvPicPr>
        <p:blipFill>
          <a:blip r:embed="rId5"/>
          <a:stretch>
            <a:fillRect/>
          </a:stretch>
        </p:blipFill>
        <p:spPr>
          <a:xfrm>
            <a:off x="4016648" y="5982877"/>
            <a:ext cx="1047750" cy="292754"/>
          </a:xfrm>
          <a:prstGeom prst="rect">
            <a:avLst/>
          </a:prstGeom>
        </p:spPr>
      </p:pic>
      <p:sp>
        <p:nvSpPr>
          <p:cNvPr id="9" name="Rectangle 8"/>
          <p:cNvSpPr/>
          <p:nvPr/>
        </p:nvSpPr>
        <p:spPr>
          <a:xfrm>
            <a:off x="4975237" y="6003915"/>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Backend data modeling</a:t>
            </a:r>
          </a:p>
        </p:txBody>
      </p:sp>
      <p:sp>
        <p:nvSpPr>
          <p:cNvPr id="10" name="Rectangle 9"/>
          <p:cNvSpPr/>
          <p:nvPr/>
        </p:nvSpPr>
        <p:spPr>
          <a:xfrm>
            <a:off x="1391920" y="5576361"/>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Web IDE Multi-Cloud version</a:t>
            </a:r>
          </a:p>
        </p:txBody>
      </p:sp>
      <p:sp>
        <p:nvSpPr>
          <p:cNvPr id="11" name="Rectangle 10"/>
          <p:cNvSpPr/>
          <p:nvPr/>
        </p:nvSpPr>
        <p:spPr>
          <a:xfrm>
            <a:off x="4837491" y="3621349"/>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UI Front end apps</a:t>
            </a:r>
          </a:p>
        </p:txBody>
      </p:sp>
      <p:sp>
        <p:nvSpPr>
          <p:cNvPr id="12" name="Rectangle 11"/>
          <p:cNvSpPr/>
          <p:nvPr/>
        </p:nvSpPr>
        <p:spPr>
          <a:xfrm>
            <a:off x="4474995" y="4247050"/>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srgbClr val="998C85">
                    <a:lumMod val="50000"/>
                  </a:srgbClr>
                </a:solidFill>
                <a:effectLst/>
                <a:uLnTx/>
                <a:uFillTx/>
                <a:latin typeface="Arial"/>
                <a:ea typeface="+mn-ea"/>
                <a:cs typeface="+mn-cs"/>
              </a:rPr>
              <a:t>Odata</a:t>
            </a: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/XSJS</a:t>
            </a:r>
          </a:p>
        </p:txBody>
      </p:sp>
      <p:cxnSp>
        <p:nvCxnSpPr>
          <p:cNvPr id="13" name="Straight Arrow Connector 12"/>
          <p:cNvCxnSpPr>
            <a:endCxn id="7" idx="2"/>
          </p:cNvCxnSpPr>
          <p:nvPr/>
        </p:nvCxnSpPr>
        <p:spPr>
          <a:xfrm flipV="1">
            <a:off x="4540523" y="5147434"/>
            <a:ext cx="1" cy="719004"/>
          </a:xfrm>
          <a:prstGeom prst="straightConnector1">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0"/>
            <a:endCxn id="6" idx="2"/>
          </p:cNvCxnSpPr>
          <p:nvPr/>
        </p:nvCxnSpPr>
        <p:spPr>
          <a:xfrm flipV="1">
            <a:off x="4540524" y="4002223"/>
            <a:ext cx="1" cy="661634"/>
          </a:xfrm>
          <a:prstGeom prst="straightConnector1">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93529" y="4795994"/>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Business logic</a:t>
            </a:r>
          </a:p>
        </p:txBody>
      </p:sp>
      <p:sp>
        <p:nvSpPr>
          <p:cNvPr id="16" name="Rectangle 15"/>
          <p:cNvSpPr/>
          <p:nvPr/>
        </p:nvSpPr>
        <p:spPr>
          <a:xfrm>
            <a:off x="4474995" y="5411587"/>
            <a:ext cx="2667000" cy="253916"/>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998C85">
                    <a:lumMod val="50000"/>
                  </a:srgbClr>
                </a:solidFill>
                <a:effectLst/>
                <a:uLnTx/>
                <a:uFillTx/>
                <a:latin typeface="Arial"/>
                <a:ea typeface="+mn-ea"/>
                <a:cs typeface="+mn-cs"/>
              </a:rPr>
              <a:t>SQL/JDBC</a:t>
            </a:r>
          </a:p>
        </p:txBody>
      </p:sp>
      <p:sp>
        <p:nvSpPr>
          <p:cNvPr id="17" name="Rounded Rectangle 16"/>
          <p:cNvSpPr/>
          <p:nvPr/>
        </p:nvSpPr>
        <p:spPr>
          <a:xfrm>
            <a:off x="3906520" y="3403600"/>
            <a:ext cx="2819400" cy="3200400"/>
          </a:xfrm>
          <a:prstGeom prst="roundRect">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18" name="Right Arrow 17"/>
          <p:cNvSpPr/>
          <p:nvPr/>
        </p:nvSpPr>
        <p:spPr>
          <a:xfrm>
            <a:off x="3215193" y="4662802"/>
            <a:ext cx="612634" cy="484632"/>
          </a:xfrm>
          <a:prstGeom prst="rightArrow">
            <a:avLst/>
          </a:prstGeom>
          <a:solidFill>
            <a:srgbClr val="0070C0"/>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sp>
        <p:nvSpPr>
          <p:cNvPr id="19" name="Right Arrow 18"/>
          <p:cNvSpPr/>
          <p:nvPr/>
        </p:nvSpPr>
        <p:spPr>
          <a:xfrm>
            <a:off x="6835678" y="4662802"/>
            <a:ext cx="612634" cy="484632"/>
          </a:xfrm>
          <a:prstGeom prst="rightArrow">
            <a:avLst/>
          </a:prstGeom>
          <a:solidFill>
            <a:srgbClr val="0070C0"/>
          </a:solidFill>
          <a:ln>
            <a:solidFill>
              <a:schemeClr val="tx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err="1">
              <a:ln>
                <a:noFill/>
              </a:ln>
              <a:solidFill>
                <a:srgbClr val="998C85">
                  <a:lumMod val="50000"/>
                </a:srgbClr>
              </a:solidFill>
              <a:effectLst/>
              <a:uLnTx/>
              <a:uFillTx/>
              <a:latin typeface="Arial"/>
              <a:ea typeface="+mn-ea"/>
              <a:cs typeface="+mn-cs"/>
            </a:endParaRPr>
          </a:p>
        </p:txBody>
      </p:sp>
      <p:pic>
        <p:nvPicPr>
          <p:cNvPr id="20" name="Picture 19"/>
          <p:cNvPicPr>
            <a:picLocks noChangeAspect="1"/>
          </p:cNvPicPr>
          <p:nvPr/>
        </p:nvPicPr>
        <p:blipFill>
          <a:blip r:embed="rId6"/>
          <a:stretch>
            <a:fillRect/>
          </a:stretch>
        </p:blipFill>
        <p:spPr>
          <a:xfrm>
            <a:off x="7460529" y="4247050"/>
            <a:ext cx="2465791" cy="1329311"/>
          </a:xfrm>
          <a:prstGeom prst="rect">
            <a:avLst/>
          </a:prstGeom>
        </p:spPr>
      </p:pic>
      <p:sp>
        <p:nvSpPr>
          <p:cNvPr id="21" name="TextBox 20"/>
          <p:cNvSpPr txBox="1"/>
          <p:nvPr/>
        </p:nvSpPr>
        <p:spPr>
          <a:xfrm>
            <a:off x="7716332" y="5480695"/>
            <a:ext cx="1805302" cy="523220"/>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SAP Cloud Platform</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Cloud Foundry</a:t>
            </a:r>
          </a:p>
        </p:txBody>
      </p:sp>
      <p:sp>
        <p:nvSpPr>
          <p:cNvPr id="22" name="Rounded Rectangular Callout 21"/>
          <p:cNvSpPr/>
          <p:nvPr/>
        </p:nvSpPr>
        <p:spPr>
          <a:xfrm>
            <a:off x="7057163" y="2870200"/>
            <a:ext cx="3402557" cy="989296"/>
          </a:xfrm>
          <a:prstGeom prst="wedgeRoundRectCallout">
            <a:avLst>
              <a:gd name="adj1" fmla="val -59272"/>
              <a:gd name="adj2" fmla="val 34894"/>
              <a:gd name="adj3" fmla="val 16667"/>
            </a:avLst>
          </a:prstGeom>
          <a:solidFill>
            <a:schemeClr val="accent1">
              <a:alpha val="0"/>
            </a:schemeClr>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998C85">
                    <a:lumMod val="50000"/>
                  </a:srgbClr>
                </a:solidFill>
                <a:effectLst/>
                <a:uLnTx/>
                <a:uFillTx/>
                <a:latin typeface="Arial"/>
                <a:ea typeface="+mn-ea"/>
                <a:cs typeface="+mn-cs"/>
              </a:rPr>
              <a:t>Web IDE Multi-Cloud version is a full stack development environment for Cloud foundry environment, which enables to create front end applications, Business logic and back end data models all at one single place</a:t>
            </a:r>
          </a:p>
        </p:txBody>
      </p:sp>
    </p:spTree>
    <p:extLst>
      <p:ext uri="{BB962C8B-B14F-4D97-AF65-F5344CB8AC3E}">
        <p14:creationId xmlns:p14="http://schemas.microsoft.com/office/powerpoint/2010/main" val="26297134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0164763" cy="1104900"/>
          </a:xfrm>
        </p:spPr>
        <p:txBody>
          <a:bodyPr/>
          <a:lstStyle/>
          <a:p>
            <a:r>
              <a:rPr lang="en-US" dirty="0" smtClean="0"/>
              <a:t>Development Scenario:</a:t>
            </a:r>
            <a:endParaRPr lang="en-US" dirty="0"/>
          </a:p>
        </p:txBody>
      </p:sp>
      <p:pic>
        <p:nvPicPr>
          <p:cNvPr id="3" name="Picture 2"/>
          <p:cNvPicPr>
            <a:picLocks noChangeAspect="1"/>
          </p:cNvPicPr>
          <p:nvPr/>
        </p:nvPicPr>
        <p:blipFill rotWithShape="1">
          <a:blip r:embed="rId2"/>
          <a:srcRect l="699" r="41617" b="36778"/>
          <a:stretch/>
        </p:blipFill>
        <p:spPr>
          <a:xfrm>
            <a:off x="3171907" y="1131622"/>
            <a:ext cx="2569945" cy="1584372"/>
          </a:xfrm>
          <a:prstGeom prst="rect">
            <a:avLst/>
          </a:prstGeom>
        </p:spPr>
      </p:pic>
      <p:pic>
        <p:nvPicPr>
          <p:cNvPr id="4" name="Picture 3"/>
          <p:cNvPicPr>
            <a:picLocks noChangeAspect="1"/>
          </p:cNvPicPr>
          <p:nvPr/>
        </p:nvPicPr>
        <p:blipFill>
          <a:blip r:embed="rId3"/>
          <a:stretch>
            <a:fillRect/>
          </a:stretch>
        </p:blipFill>
        <p:spPr>
          <a:xfrm>
            <a:off x="6768446" y="1354855"/>
            <a:ext cx="1799861" cy="1137906"/>
          </a:xfrm>
          <a:prstGeom prst="rect">
            <a:avLst/>
          </a:prstGeom>
        </p:spPr>
      </p:pic>
      <p:pic>
        <p:nvPicPr>
          <p:cNvPr id="5" name="Picture 4"/>
          <p:cNvPicPr>
            <a:picLocks noChangeAspect="1"/>
          </p:cNvPicPr>
          <p:nvPr/>
        </p:nvPicPr>
        <p:blipFill rotWithShape="1">
          <a:blip r:embed="rId4"/>
          <a:srcRect t="41379" r="41771" b="-1647"/>
          <a:stretch/>
        </p:blipFill>
        <p:spPr>
          <a:xfrm>
            <a:off x="3171907" y="3038907"/>
            <a:ext cx="2497373" cy="1453963"/>
          </a:xfrm>
          <a:prstGeom prst="rect">
            <a:avLst/>
          </a:prstGeom>
        </p:spPr>
      </p:pic>
      <p:pic>
        <p:nvPicPr>
          <p:cNvPr id="6" name="Picture 5"/>
          <p:cNvPicPr>
            <a:picLocks noChangeAspect="1"/>
          </p:cNvPicPr>
          <p:nvPr/>
        </p:nvPicPr>
        <p:blipFill>
          <a:blip r:embed="rId5"/>
          <a:stretch>
            <a:fillRect/>
          </a:stretch>
        </p:blipFill>
        <p:spPr>
          <a:xfrm>
            <a:off x="6357177" y="3208146"/>
            <a:ext cx="2114079" cy="870503"/>
          </a:xfrm>
          <a:prstGeom prst="rect">
            <a:avLst/>
          </a:prstGeom>
        </p:spPr>
      </p:pic>
      <p:pic>
        <p:nvPicPr>
          <p:cNvPr id="7" name="Picture 6"/>
          <p:cNvPicPr>
            <a:picLocks noChangeAspect="1"/>
          </p:cNvPicPr>
          <p:nvPr/>
        </p:nvPicPr>
        <p:blipFill rotWithShape="1">
          <a:blip r:embed="rId6"/>
          <a:srcRect l="-1" t="41825" r="43080" b="-632"/>
          <a:stretch/>
        </p:blipFill>
        <p:spPr>
          <a:xfrm>
            <a:off x="3171907" y="4922718"/>
            <a:ext cx="2697574" cy="1567661"/>
          </a:xfrm>
          <a:prstGeom prst="rect">
            <a:avLst/>
          </a:prstGeom>
        </p:spPr>
      </p:pic>
      <p:pic>
        <p:nvPicPr>
          <p:cNvPr id="8" name="Picture 7"/>
          <p:cNvPicPr>
            <a:picLocks noChangeAspect="1"/>
          </p:cNvPicPr>
          <p:nvPr/>
        </p:nvPicPr>
        <p:blipFill>
          <a:blip r:embed="rId7"/>
          <a:stretch>
            <a:fillRect/>
          </a:stretch>
        </p:blipFill>
        <p:spPr>
          <a:xfrm>
            <a:off x="7122694" y="4596007"/>
            <a:ext cx="1686407" cy="1894372"/>
          </a:xfrm>
          <a:prstGeom prst="rect">
            <a:avLst/>
          </a:prstGeom>
        </p:spPr>
      </p:pic>
      <p:pic>
        <p:nvPicPr>
          <p:cNvPr id="9" name="Picture 8"/>
          <p:cNvPicPr>
            <a:picLocks noChangeAspect="1"/>
          </p:cNvPicPr>
          <p:nvPr/>
        </p:nvPicPr>
        <p:blipFill rotWithShape="1">
          <a:blip r:embed="rId8"/>
          <a:srcRect t="39158" r="40868" b="772"/>
          <a:stretch/>
        </p:blipFill>
        <p:spPr>
          <a:xfrm>
            <a:off x="9120493" y="4822258"/>
            <a:ext cx="2715374" cy="1551642"/>
          </a:xfrm>
          <a:prstGeom prst="rect">
            <a:avLst/>
          </a:prstGeom>
        </p:spPr>
      </p:pic>
      <p:sp>
        <p:nvSpPr>
          <p:cNvPr id="10" name="TextBox 9"/>
          <p:cNvSpPr txBox="1"/>
          <p:nvPr/>
        </p:nvSpPr>
        <p:spPr>
          <a:xfrm>
            <a:off x="-109535" y="1777738"/>
            <a:ext cx="3137836" cy="646331"/>
          </a:xfrm>
          <a:prstGeom prst="rect">
            <a:avLst/>
          </a:prstGeom>
          <a:noFill/>
        </p:spPr>
        <p:txBody>
          <a:bodyPr wrap="square" rtlCol="0">
            <a:spAutoFit/>
          </a:bodyPr>
          <a:lstStyle/>
          <a:p>
            <a:pPr algn="ctr"/>
            <a:r>
              <a:rPr lang="en-US" dirty="0" smtClean="0">
                <a:solidFill>
                  <a:srgbClr val="FF9933"/>
                </a:solidFill>
              </a:rPr>
              <a:t>Creation of Multi Target Application</a:t>
            </a:r>
            <a:endParaRPr lang="en-US" dirty="0">
              <a:solidFill>
                <a:srgbClr val="FF9933"/>
              </a:solidFill>
            </a:endParaRPr>
          </a:p>
        </p:txBody>
      </p:sp>
      <p:sp>
        <p:nvSpPr>
          <p:cNvPr id="11" name="TextBox 10"/>
          <p:cNvSpPr txBox="1"/>
          <p:nvPr/>
        </p:nvSpPr>
        <p:spPr>
          <a:xfrm>
            <a:off x="-19749" y="3442722"/>
            <a:ext cx="3137836" cy="369332"/>
          </a:xfrm>
          <a:prstGeom prst="rect">
            <a:avLst/>
          </a:prstGeom>
          <a:noFill/>
        </p:spPr>
        <p:txBody>
          <a:bodyPr wrap="square" rtlCol="0">
            <a:spAutoFit/>
          </a:bodyPr>
          <a:lstStyle/>
          <a:p>
            <a:pPr algn="ctr"/>
            <a:r>
              <a:rPr lang="en-US" dirty="0" smtClean="0">
                <a:solidFill>
                  <a:srgbClr val="FF9933"/>
                </a:solidFill>
              </a:rPr>
              <a:t>Creation of DB Module</a:t>
            </a:r>
            <a:endParaRPr lang="en-US" dirty="0">
              <a:solidFill>
                <a:srgbClr val="FF9933"/>
              </a:solidFill>
            </a:endParaRPr>
          </a:p>
        </p:txBody>
      </p:sp>
      <p:sp>
        <p:nvSpPr>
          <p:cNvPr id="12" name="TextBox 11"/>
          <p:cNvSpPr txBox="1"/>
          <p:nvPr/>
        </p:nvSpPr>
        <p:spPr>
          <a:xfrm>
            <a:off x="34071" y="5383382"/>
            <a:ext cx="3137836" cy="646331"/>
          </a:xfrm>
          <a:prstGeom prst="rect">
            <a:avLst/>
          </a:prstGeom>
          <a:noFill/>
        </p:spPr>
        <p:txBody>
          <a:bodyPr wrap="square" rtlCol="0">
            <a:spAutoFit/>
          </a:bodyPr>
          <a:lstStyle/>
          <a:p>
            <a:pPr algn="ctr"/>
            <a:r>
              <a:rPr lang="en-US" dirty="0" smtClean="0">
                <a:solidFill>
                  <a:srgbClr val="FF9933"/>
                </a:solidFill>
              </a:rPr>
              <a:t>Creation of HTML5 Module</a:t>
            </a:r>
            <a:endParaRPr lang="en-US" dirty="0">
              <a:solidFill>
                <a:srgbClr val="FF9933"/>
              </a:solidFill>
            </a:endParaRPr>
          </a:p>
        </p:txBody>
      </p:sp>
    </p:spTree>
    <p:extLst>
      <p:ext uri="{BB962C8B-B14F-4D97-AF65-F5344CB8AC3E}">
        <p14:creationId xmlns:p14="http://schemas.microsoft.com/office/powerpoint/2010/main" val="2561584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Freeform 6"/>
          <p:cNvSpPr>
            <a:spLocks/>
          </p:cNvSpPr>
          <p:nvPr/>
        </p:nvSpPr>
        <p:spPr bwMode="auto">
          <a:xfrm flipH="1">
            <a:off x="-10400" y="-26252"/>
            <a:ext cx="4968948" cy="1736883"/>
          </a:xfrm>
          <a:custGeom>
            <a:avLst/>
            <a:gdLst/>
            <a:ahLst/>
            <a:cxnLst>
              <a:cxn ang="0">
                <a:pos x="1871" y="215"/>
              </a:cxn>
              <a:cxn ang="0">
                <a:pos x="1871" y="223"/>
              </a:cxn>
              <a:cxn ang="0">
                <a:pos x="1868" y="226"/>
              </a:cxn>
              <a:cxn ang="0">
                <a:pos x="1857" y="280"/>
              </a:cxn>
              <a:cxn ang="0">
                <a:pos x="1803" y="433"/>
              </a:cxn>
              <a:cxn ang="0">
                <a:pos x="1706" y="562"/>
              </a:cxn>
              <a:cxn ang="0">
                <a:pos x="1530" y="646"/>
              </a:cxn>
              <a:cxn ang="0">
                <a:pos x="1442" y="654"/>
              </a:cxn>
              <a:cxn ang="0">
                <a:pos x="1431" y="649"/>
              </a:cxn>
              <a:cxn ang="0">
                <a:pos x="1374" y="588"/>
              </a:cxn>
              <a:cxn ang="0">
                <a:pos x="1221" y="521"/>
              </a:cxn>
              <a:cxn ang="0">
                <a:pos x="1005" y="471"/>
              </a:cxn>
              <a:cxn ang="0">
                <a:pos x="680" y="410"/>
              </a:cxn>
              <a:cxn ang="0">
                <a:pos x="399" y="335"/>
              </a:cxn>
              <a:cxn ang="0">
                <a:pos x="173" y="224"/>
              </a:cxn>
              <a:cxn ang="0">
                <a:pos x="12" y="36"/>
              </a:cxn>
              <a:cxn ang="0">
                <a:pos x="1" y="0"/>
              </a:cxn>
              <a:cxn ang="0">
                <a:pos x="49" y="0"/>
              </a:cxn>
              <a:cxn ang="0">
                <a:pos x="1856" y="0"/>
              </a:cxn>
              <a:cxn ang="0">
                <a:pos x="1869" y="13"/>
              </a:cxn>
              <a:cxn ang="0">
                <a:pos x="1869" y="205"/>
              </a:cxn>
              <a:cxn ang="0">
                <a:pos x="1871" y="215"/>
              </a:cxn>
            </a:cxnLst>
            <a:rect l="0" t="0" r="r" b="b"/>
            <a:pathLst>
              <a:path w="1871" h="654">
                <a:moveTo>
                  <a:pt x="1871" y="215"/>
                </a:moveTo>
                <a:cubicBezTo>
                  <a:pt x="1871" y="217"/>
                  <a:pt x="1871" y="220"/>
                  <a:pt x="1871" y="223"/>
                </a:cubicBezTo>
                <a:cubicBezTo>
                  <a:pt x="1869" y="223"/>
                  <a:pt x="1869" y="225"/>
                  <a:pt x="1868" y="226"/>
                </a:cubicBezTo>
                <a:cubicBezTo>
                  <a:pt x="1865" y="244"/>
                  <a:pt x="1861" y="262"/>
                  <a:pt x="1857" y="280"/>
                </a:cubicBezTo>
                <a:cubicBezTo>
                  <a:pt x="1845" y="333"/>
                  <a:pt x="1828" y="384"/>
                  <a:pt x="1803" y="433"/>
                </a:cubicBezTo>
                <a:cubicBezTo>
                  <a:pt x="1778" y="482"/>
                  <a:pt x="1747" y="525"/>
                  <a:pt x="1706" y="562"/>
                </a:cubicBezTo>
                <a:cubicBezTo>
                  <a:pt x="1656" y="607"/>
                  <a:pt x="1597" y="635"/>
                  <a:pt x="1530" y="646"/>
                </a:cubicBezTo>
                <a:cubicBezTo>
                  <a:pt x="1501" y="652"/>
                  <a:pt x="1472" y="654"/>
                  <a:pt x="1442" y="654"/>
                </a:cubicBezTo>
                <a:cubicBezTo>
                  <a:pt x="1437" y="654"/>
                  <a:pt x="1434" y="653"/>
                  <a:pt x="1431" y="649"/>
                </a:cubicBezTo>
                <a:cubicBezTo>
                  <a:pt x="1417" y="623"/>
                  <a:pt x="1397" y="604"/>
                  <a:pt x="1374" y="588"/>
                </a:cubicBezTo>
                <a:cubicBezTo>
                  <a:pt x="1327" y="556"/>
                  <a:pt x="1274" y="537"/>
                  <a:pt x="1221" y="521"/>
                </a:cubicBezTo>
                <a:cubicBezTo>
                  <a:pt x="1150" y="500"/>
                  <a:pt x="1078" y="485"/>
                  <a:pt x="1005" y="471"/>
                </a:cubicBezTo>
                <a:cubicBezTo>
                  <a:pt x="897" y="450"/>
                  <a:pt x="788" y="432"/>
                  <a:pt x="680" y="410"/>
                </a:cubicBezTo>
                <a:cubicBezTo>
                  <a:pt x="585" y="390"/>
                  <a:pt x="490" y="367"/>
                  <a:pt x="399" y="335"/>
                </a:cubicBezTo>
                <a:cubicBezTo>
                  <a:pt x="319" y="307"/>
                  <a:pt x="243" y="272"/>
                  <a:pt x="173" y="224"/>
                </a:cubicBezTo>
                <a:cubicBezTo>
                  <a:pt x="104" y="175"/>
                  <a:pt x="47" y="114"/>
                  <a:pt x="12" y="36"/>
                </a:cubicBezTo>
                <a:cubicBezTo>
                  <a:pt x="7" y="24"/>
                  <a:pt x="0" y="13"/>
                  <a:pt x="1" y="0"/>
                </a:cubicBezTo>
                <a:cubicBezTo>
                  <a:pt x="17" y="0"/>
                  <a:pt x="33" y="0"/>
                  <a:pt x="49" y="0"/>
                </a:cubicBezTo>
                <a:cubicBezTo>
                  <a:pt x="651" y="0"/>
                  <a:pt x="1254" y="0"/>
                  <a:pt x="1856" y="0"/>
                </a:cubicBezTo>
                <a:cubicBezTo>
                  <a:pt x="1869" y="0"/>
                  <a:pt x="1869" y="0"/>
                  <a:pt x="1869" y="13"/>
                </a:cubicBezTo>
                <a:cubicBezTo>
                  <a:pt x="1869" y="77"/>
                  <a:pt x="1869" y="141"/>
                  <a:pt x="1869" y="205"/>
                </a:cubicBezTo>
                <a:cubicBezTo>
                  <a:pt x="1869" y="208"/>
                  <a:pt x="1868" y="212"/>
                  <a:pt x="1871" y="215"/>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Verdana"/>
              <a:ea typeface="+mn-ea"/>
              <a:cs typeface="+mn-cs"/>
            </a:endParaRPr>
          </a:p>
        </p:txBody>
      </p:sp>
      <p:sp>
        <p:nvSpPr>
          <p:cNvPr id="3" name="Title 2"/>
          <p:cNvSpPr>
            <a:spLocks noGrp="1"/>
          </p:cNvSpPr>
          <p:nvPr>
            <p:ph type="title"/>
          </p:nvPr>
        </p:nvSpPr>
        <p:spPr/>
        <p:txBody>
          <a:bodyPr/>
          <a:lstStyle/>
          <a:p>
            <a:r>
              <a:rPr lang="pt-PT" dirty="0">
                <a:solidFill>
                  <a:schemeClr val="bg1"/>
                </a:solidFill>
              </a:rPr>
              <a:t>Agenda</a:t>
            </a:r>
            <a:endParaRPr lang="en-GB" dirty="0">
              <a:solidFill>
                <a:schemeClr val="bg1"/>
              </a:solidFill>
            </a:endParaRPr>
          </a:p>
        </p:txBody>
      </p:sp>
      <p:sp>
        <p:nvSpPr>
          <p:cNvPr id="9" name="Text Placeholder 8">
            <a:extLst>
              <a:ext uri="{FF2B5EF4-FFF2-40B4-BE49-F238E27FC236}">
                <a16:creationId xmlns:a16="http://schemas.microsoft.com/office/drawing/2014/main" xmlns="" id="{A442A508-D325-4ACD-8E85-E687FC8A1363}"/>
              </a:ext>
            </a:extLst>
          </p:cNvPr>
          <p:cNvSpPr>
            <a:spLocks noGrp="1"/>
          </p:cNvSpPr>
          <p:nvPr>
            <p:ph type="body" sz="quarter" idx="12"/>
          </p:nvPr>
        </p:nvSpPr>
        <p:spPr>
          <a:xfrm>
            <a:off x="2731693" y="994444"/>
            <a:ext cx="7009073" cy="3019290"/>
          </a:xfrm>
        </p:spPr>
        <p:txBody>
          <a:bodyPr/>
          <a:lstStyle/>
          <a:p>
            <a:pPr marL="285750" indent="-285750">
              <a:lnSpc>
                <a:spcPct val="150000"/>
              </a:lnSpc>
              <a:buFont typeface="Wingdings" panose="05000000000000000000" pitchFamily="2" charset="2"/>
              <a:buChar char="Ø"/>
            </a:pPr>
            <a:r>
              <a:rPr lang="en-US" sz="2000" dirty="0">
                <a:solidFill>
                  <a:schemeClr val="tx2">
                    <a:lumMod val="50000"/>
                  </a:schemeClr>
                </a:solidFill>
              </a:rPr>
              <a:t>SAP Cloud platform introduction</a:t>
            </a:r>
          </a:p>
          <a:p>
            <a:pPr marL="285750" indent="-285750">
              <a:lnSpc>
                <a:spcPct val="150000"/>
              </a:lnSpc>
              <a:buFont typeface="Wingdings" panose="05000000000000000000" pitchFamily="2" charset="2"/>
              <a:buChar char="Ø"/>
            </a:pPr>
            <a:r>
              <a:rPr lang="en-IN" sz="2000" dirty="0">
                <a:solidFill>
                  <a:schemeClr val="tx2">
                    <a:lumMod val="50000"/>
                  </a:schemeClr>
                </a:solidFill>
              </a:rPr>
              <a:t>Cloud foundry for SAP Cloud platform</a:t>
            </a:r>
          </a:p>
          <a:p>
            <a:pPr marL="285750" indent="-285750">
              <a:lnSpc>
                <a:spcPct val="150000"/>
              </a:lnSpc>
              <a:buFont typeface="Wingdings" panose="05000000000000000000" pitchFamily="2" charset="2"/>
              <a:buChar char="Ø"/>
            </a:pPr>
            <a:r>
              <a:rPr lang="en-US" sz="2000" dirty="0">
                <a:solidFill>
                  <a:schemeClr val="tx2">
                    <a:lumMod val="50000"/>
                  </a:schemeClr>
                </a:solidFill>
              </a:rPr>
              <a:t>SAP Cloud platform services</a:t>
            </a:r>
          </a:p>
          <a:p>
            <a:pPr marL="285750" indent="-285750">
              <a:lnSpc>
                <a:spcPct val="150000"/>
              </a:lnSpc>
              <a:buFont typeface="Wingdings" panose="05000000000000000000" pitchFamily="2" charset="2"/>
              <a:buChar char="Ø"/>
            </a:pPr>
            <a:r>
              <a:rPr lang="pt-BR" sz="2000" dirty="0">
                <a:solidFill>
                  <a:schemeClr val="tx2">
                    <a:lumMod val="50000"/>
                  </a:schemeClr>
                </a:solidFill>
              </a:rPr>
              <a:t>SAP Cloud platform Leonardo portfolio services</a:t>
            </a:r>
          </a:p>
        </p:txBody>
      </p:sp>
    </p:spTree>
    <p:extLst>
      <p:ext uri="{BB962C8B-B14F-4D97-AF65-F5344CB8AC3E}">
        <p14:creationId xmlns:p14="http://schemas.microsoft.com/office/powerpoint/2010/main" val="228750820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73760" y="314960"/>
            <a:ext cx="9906000" cy="11880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dirty="0"/>
              <a:t>SCP Development Environments</a:t>
            </a:r>
          </a:p>
        </p:txBody>
      </p:sp>
      <p:sp>
        <p:nvSpPr>
          <p:cNvPr id="3" name="Rectangle 2"/>
          <p:cNvSpPr/>
          <p:nvPr/>
        </p:nvSpPr>
        <p:spPr>
          <a:xfrm>
            <a:off x="1099121" y="1765350"/>
            <a:ext cx="8305800" cy="2354491"/>
          </a:xfrm>
          <a:prstGeom prst="rect">
            <a:avLst/>
          </a:prstGeom>
        </p:spPr>
        <p:txBody>
          <a:bodyPr wrap="squar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998C85">
                    <a:lumMod val="50000"/>
                  </a:srgbClr>
                </a:solidFill>
                <a:effectLst/>
                <a:uLnTx/>
                <a:uFillTx/>
                <a:latin typeface="Arial"/>
                <a:ea typeface="+mn-ea"/>
                <a:cs typeface="+mn-cs"/>
              </a:rPr>
              <a:t>Key capabilities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Zero installation and upgrades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Develop new apps and extend the existing ones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Drag and drop tools, wizards and templates for faster developments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Code editor optimized for SAPUI5</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endParaRP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rgbClr val="998C85">
                    <a:lumMod val="50000"/>
                  </a:srgbClr>
                </a:solidFill>
                <a:effectLst/>
                <a:uLnTx/>
                <a:uFillTx/>
                <a:latin typeface="Arial"/>
                <a:ea typeface="+mn-ea"/>
                <a:cs typeface="+mn-cs"/>
              </a:rPr>
              <a:t>Key Benefits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Reduced cost and complexity efforts</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Increase in productivity</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Improves team productivity</a:t>
            </a:r>
          </a:p>
          <a:p>
            <a:pPr marL="285750" marR="0" lvl="0" indent="-2857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998C85">
                    <a:lumMod val="50000"/>
                  </a:srgbClr>
                </a:solidFill>
                <a:effectLst/>
                <a:uLnTx/>
                <a:uFillTx/>
                <a:latin typeface="Arial"/>
                <a:ea typeface="+mn-ea"/>
                <a:cs typeface="+mn-cs"/>
              </a:rPr>
              <a:t>Develop once and deploy on multiple SAP platforms like Cloud, ABAP, Mobile and Enterprise portal </a:t>
            </a:r>
          </a:p>
        </p:txBody>
      </p:sp>
      <p:pic>
        <p:nvPicPr>
          <p:cNvPr id="4" name="Picture 3"/>
          <p:cNvPicPr>
            <a:picLocks noChangeAspect="1"/>
          </p:cNvPicPr>
          <p:nvPr/>
        </p:nvPicPr>
        <p:blipFill>
          <a:blip r:embed="rId2"/>
          <a:stretch>
            <a:fillRect/>
          </a:stretch>
        </p:blipFill>
        <p:spPr>
          <a:xfrm>
            <a:off x="1810275" y="4440053"/>
            <a:ext cx="1346906" cy="988219"/>
          </a:xfrm>
          <a:prstGeom prst="rect">
            <a:avLst/>
          </a:prstGeom>
        </p:spPr>
      </p:pic>
      <p:pic>
        <p:nvPicPr>
          <p:cNvPr id="5" name="Picture 4"/>
          <p:cNvPicPr>
            <a:picLocks noChangeAspect="1"/>
          </p:cNvPicPr>
          <p:nvPr/>
        </p:nvPicPr>
        <p:blipFill>
          <a:blip r:embed="rId3"/>
          <a:stretch>
            <a:fillRect/>
          </a:stretch>
        </p:blipFill>
        <p:spPr>
          <a:xfrm>
            <a:off x="5889687" y="4353560"/>
            <a:ext cx="1460886" cy="1112093"/>
          </a:xfrm>
          <a:prstGeom prst="rect">
            <a:avLst/>
          </a:prstGeom>
        </p:spPr>
      </p:pic>
      <p:pic>
        <p:nvPicPr>
          <p:cNvPr id="6" name="Picture 5"/>
          <p:cNvPicPr>
            <a:picLocks noChangeAspect="1"/>
          </p:cNvPicPr>
          <p:nvPr/>
        </p:nvPicPr>
        <p:blipFill>
          <a:blip r:embed="rId4"/>
          <a:stretch>
            <a:fillRect/>
          </a:stretch>
        </p:blipFill>
        <p:spPr>
          <a:xfrm>
            <a:off x="3950328" y="4385561"/>
            <a:ext cx="1247442" cy="1138238"/>
          </a:xfrm>
          <a:prstGeom prst="rect">
            <a:avLst/>
          </a:prstGeom>
        </p:spPr>
      </p:pic>
      <p:pic>
        <p:nvPicPr>
          <p:cNvPr id="7" name="Picture 6"/>
          <p:cNvPicPr>
            <a:picLocks noChangeAspect="1"/>
          </p:cNvPicPr>
          <p:nvPr/>
        </p:nvPicPr>
        <p:blipFill>
          <a:blip r:embed="rId5"/>
          <a:stretch>
            <a:fillRect/>
          </a:stretch>
        </p:blipFill>
        <p:spPr>
          <a:xfrm>
            <a:off x="8515875" y="4398440"/>
            <a:ext cx="1044685" cy="1029832"/>
          </a:xfrm>
          <a:prstGeom prst="rect">
            <a:avLst/>
          </a:prstGeom>
        </p:spPr>
      </p:pic>
      <p:sp>
        <p:nvSpPr>
          <p:cNvPr id="8" name="TextBox 7"/>
          <p:cNvSpPr txBox="1"/>
          <p:nvPr/>
        </p:nvSpPr>
        <p:spPr>
          <a:xfrm>
            <a:off x="2062779" y="5523799"/>
            <a:ext cx="841897"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Develop</a:t>
            </a:r>
          </a:p>
        </p:txBody>
      </p:sp>
      <p:sp>
        <p:nvSpPr>
          <p:cNvPr id="9" name="TextBox 8"/>
          <p:cNvSpPr txBox="1"/>
          <p:nvPr/>
        </p:nvSpPr>
        <p:spPr>
          <a:xfrm>
            <a:off x="4079769" y="5519690"/>
            <a:ext cx="512641"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Test</a:t>
            </a:r>
          </a:p>
        </p:txBody>
      </p:sp>
      <p:sp>
        <p:nvSpPr>
          <p:cNvPr id="10" name="TextBox 9"/>
          <p:cNvSpPr txBox="1"/>
          <p:nvPr/>
        </p:nvSpPr>
        <p:spPr>
          <a:xfrm>
            <a:off x="6258430" y="5519689"/>
            <a:ext cx="742511"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Deploy</a:t>
            </a:r>
          </a:p>
        </p:txBody>
      </p:sp>
      <p:sp>
        <p:nvSpPr>
          <p:cNvPr id="11" name="TextBox 10"/>
          <p:cNvSpPr txBox="1"/>
          <p:nvPr/>
        </p:nvSpPr>
        <p:spPr>
          <a:xfrm>
            <a:off x="8666961" y="5519690"/>
            <a:ext cx="742511"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Extend</a:t>
            </a:r>
          </a:p>
        </p:txBody>
      </p:sp>
      <p:cxnSp>
        <p:nvCxnSpPr>
          <p:cNvPr id="12" name="Straight Arrow Connector 11"/>
          <p:cNvCxnSpPr/>
          <p:nvPr/>
        </p:nvCxnSpPr>
        <p:spPr>
          <a:xfrm>
            <a:off x="2062779" y="6029960"/>
            <a:ext cx="7497781" cy="0"/>
          </a:xfrm>
          <a:prstGeom prst="straightConnector1">
            <a:avLst/>
          </a:prstGeom>
          <a:ln w="28575">
            <a:solidFill>
              <a:schemeClr val="tx1">
                <a:lumMod val="60000"/>
                <a:lumOff val="40000"/>
              </a:schemeClr>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410475" y="6010850"/>
            <a:ext cx="4921732" cy="400110"/>
          </a:xfrm>
          <a:prstGeom prst="rect">
            <a:avLst/>
          </a:prstGeom>
        </p:spPr>
        <p:txBody>
          <a:bodyPr wrap="none">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98C85">
                    <a:lumMod val="50000"/>
                  </a:srgbClr>
                </a:solidFill>
                <a:effectLst/>
                <a:uLnTx/>
                <a:uFillTx/>
                <a:latin typeface="Arial"/>
                <a:ea typeface="+mn-ea"/>
                <a:cs typeface="+mn-cs"/>
              </a:rPr>
              <a:t>Web based Integrated development tools </a:t>
            </a:r>
            <a:endParaRPr kumimoji="0" lang="en-US" sz="1900" b="0" i="0" u="none" strike="noStrike" kern="1200" cap="none" spc="0" normalizeH="0" baseline="0" noProof="0" dirty="0">
              <a:ln>
                <a:noFill/>
              </a:ln>
              <a:solidFill>
                <a:srgbClr val="263147"/>
              </a:solidFill>
              <a:effectLst/>
              <a:uLnTx/>
              <a:uFillTx/>
              <a:latin typeface="Arial"/>
              <a:ea typeface="+mn-ea"/>
              <a:cs typeface="+mn-cs"/>
            </a:endParaRPr>
          </a:p>
        </p:txBody>
      </p:sp>
    </p:spTree>
    <p:extLst>
      <p:ext uri="{BB962C8B-B14F-4D97-AF65-F5344CB8AC3E}">
        <p14:creationId xmlns:p14="http://schemas.microsoft.com/office/powerpoint/2010/main" val="306864193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0">
            <a:extLst>
              <a:ext uri="{FF2B5EF4-FFF2-40B4-BE49-F238E27FC236}">
                <a16:creationId xmlns="" xmlns:a16="http://schemas.microsoft.com/office/drawing/2014/main" id="{8B0F37B3-0E54-49E8-B8AA-CE502F5DF1BD}"/>
              </a:ext>
            </a:extLst>
          </p:cNvPr>
          <p:cNvSpPr txBox="1">
            <a:spLocks/>
          </p:cNvSpPr>
          <p:nvPr/>
        </p:nvSpPr>
        <p:spPr>
          <a:xfrm>
            <a:off x="2072032" y="1752601"/>
            <a:ext cx="3967981" cy="412363"/>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2438"/>
              </a:lnSpc>
              <a:spcBef>
                <a:spcPts val="0"/>
              </a:spcBef>
              <a:spcAft>
                <a:spcPts val="488"/>
              </a:spcAft>
            </a:pPr>
            <a:r>
              <a:rPr lang="en-IN" sz="2113" dirty="0">
                <a:solidFill>
                  <a:srgbClr val="12ABDB"/>
                </a:solidFill>
                <a:latin typeface="+mn-lt"/>
              </a:rPr>
              <a:t>ID SAP</a:t>
            </a:r>
          </a:p>
          <a:p>
            <a:pPr>
              <a:lnSpc>
                <a:spcPts val="2438"/>
              </a:lnSpc>
              <a:spcBef>
                <a:spcPts val="0"/>
              </a:spcBef>
              <a:spcAft>
                <a:spcPts val="488"/>
              </a:spcAft>
            </a:pPr>
            <a:endParaRPr lang="en-IN" sz="2113" dirty="0">
              <a:solidFill>
                <a:srgbClr val="12ABDB"/>
              </a:solidFill>
              <a:latin typeface="+mn-lt"/>
            </a:endParaRPr>
          </a:p>
        </p:txBody>
      </p:sp>
      <p:sp>
        <p:nvSpPr>
          <p:cNvPr id="13" name="Text Placeholder 11">
            <a:extLst>
              <a:ext uri="{FF2B5EF4-FFF2-40B4-BE49-F238E27FC236}">
                <a16:creationId xmlns="" xmlns:a16="http://schemas.microsoft.com/office/drawing/2014/main" id="{BB3FE6B2-5A0C-4660-8C0E-23CBED114539}"/>
              </a:ext>
            </a:extLst>
          </p:cNvPr>
          <p:cNvSpPr txBox="1">
            <a:spLocks/>
          </p:cNvSpPr>
          <p:nvPr/>
        </p:nvSpPr>
        <p:spPr>
          <a:xfrm>
            <a:off x="2072031" y="2057401"/>
            <a:ext cx="3967982" cy="171710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pPr>
              <a:lnSpc>
                <a:spcPts val="2438"/>
              </a:lnSpc>
              <a:spcBef>
                <a:spcPts val="0"/>
              </a:spcBef>
              <a:spcAft>
                <a:spcPts val="488"/>
              </a:spcAft>
            </a:pPr>
            <a:r>
              <a:rPr lang="en-IN" sz="2113" dirty="0">
                <a:solidFill>
                  <a:schemeClr val="bg1"/>
                </a:solidFill>
                <a:latin typeface="+mn-lt"/>
              </a:rPr>
              <a:t>SAP Leonardo</a:t>
            </a:r>
          </a:p>
        </p:txBody>
      </p:sp>
      <p:sp>
        <p:nvSpPr>
          <p:cNvPr id="14" name="Text Placeholder 11">
            <a:extLst>
              <a:ext uri="{FF2B5EF4-FFF2-40B4-BE49-F238E27FC236}">
                <a16:creationId xmlns="" xmlns:a16="http://schemas.microsoft.com/office/drawing/2014/main" id="{F0C6AF37-B41B-46A9-B2E0-853962CC23DD}"/>
              </a:ext>
            </a:extLst>
          </p:cNvPr>
          <p:cNvSpPr txBox="1">
            <a:spLocks/>
          </p:cNvSpPr>
          <p:nvPr/>
        </p:nvSpPr>
        <p:spPr>
          <a:xfrm>
            <a:off x="5709418" y="3200401"/>
            <a:ext cx="3967982" cy="1717101"/>
          </a:xfrm>
          <a:prstGeom prst="rect">
            <a:avLst/>
          </a:prstGeom>
        </p:spPr>
        <p:txBody>
          <a:bodyPr/>
          <a:lstStyle>
            <a:lvl1pPr marL="0" indent="0" algn="l" defTabSz="742950" rtl="0" eaLnBrk="1" latinLnBrk="0" hangingPunct="1">
              <a:lnSpc>
                <a:spcPct val="90000"/>
              </a:lnSpc>
              <a:spcBef>
                <a:spcPts val="813"/>
              </a:spcBef>
              <a:buFont typeface="Arial" panose="020B0604020202020204" pitchFamily="34" charset="0"/>
              <a:buNone/>
              <a:defRPr sz="1625" kern="1200">
                <a:solidFill>
                  <a:schemeClr val="tx1"/>
                </a:solidFill>
                <a:latin typeface="+mj-lt"/>
                <a:ea typeface="+mn-ea"/>
                <a:cs typeface="+mn-cs"/>
              </a:defRPr>
            </a:lvl1pPr>
            <a:lvl2pPr marL="216694" indent="-144463" algn="l" defTabSz="742950" rtl="0" eaLnBrk="1" latinLnBrk="0" hangingPunct="1">
              <a:lnSpc>
                <a:spcPct val="90000"/>
              </a:lnSpc>
              <a:spcBef>
                <a:spcPts val="406"/>
              </a:spcBef>
              <a:buClr>
                <a:schemeClr val="accent1"/>
              </a:buClr>
              <a:buFont typeface="Wingdings" panose="05000000000000000000" pitchFamily="2" charset="2"/>
              <a:buChar char="§"/>
              <a:defRPr sz="1463" kern="1200">
                <a:solidFill>
                  <a:schemeClr val="tx1"/>
                </a:solidFill>
                <a:latin typeface="+mj-lt"/>
                <a:ea typeface="+mn-ea"/>
                <a:cs typeface="+mn-cs"/>
              </a:defRPr>
            </a:lvl2pPr>
            <a:lvl3pPr marL="361156" indent="-144463" algn="l" defTabSz="742950" rtl="0" eaLnBrk="1" latinLnBrk="0" hangingPunct="1">
              <a:lnSpc>
                <a:spcPct val="90000"/>
              </a:lnSpc>
              <a:spcBef>
                <a:spcPts val="406"/>
              </a:spcBef>
              <a:buClr>
                <a:schemeClr val="accent2"/>
              </a:buClr>
              <a:buFont typeface="Arial" panose="020B0604020202020204" pitchFamily="34" charset="0"/>
              <a:buChar char="•"/>
              <a:defRPr sz="1300" kern="1200">
                <a:solidFill>
                  <a:schemeClr val="tx1"/>
                </a:solidFill>
                <a:latin typeface="+mj-lt"/>
                <a:ea typeface="+mn-ea"/>
                <a:cs typeface="+mn-cs"/>
              </a:defRPr>
            </a:lvl3pPr>
            <a:lvl4pPr marL="505619" indent="-144463" algn="l" defTabSz="742950" rtl="0" eaLnBrk="1" latinLnBrk="0" hangingPunct="1">
              <a:lnSpc>
                <a:spcPct val="90000"/>
              </a:lnSpc>
              <a:spcBef>
                <a:spcPts val="406"/>
              </a:spcBef>
              <a:buClr>
                <a:schemeClr val="accent3"/>
              </a:buClr>
              <a:buFont typeface="Verdana" panose="020B0604030504040204" pitchFamily="34" charset="0"/>
              <a:buChar char="‒"/>
              <a:defRPr sz="1138" kern="1200">
                <a:solidFill>
                  <a:schemeClr val="tx1"/>
                </a:solidFill>
                <a:latin typeface="+mj-lt"/>
                <a:ea typeface="+mn-ea"/>
                <a:cs typeface="+mn-cs"/>
              </a:defRPr>
            </a:lvl4pPr>
            <a:lvl5pPr marL="660400" indent="-154781" algn="l" defTabSz="742950" rtl="0" eaLnBrk="1" latinLnBrk="0" hangingPunct="1">
              <a:lnSpc>
                <a:spcPct val="90000"/>
              </a:lnSpc>
              <a:spcBef>
                <a:spcPts val="406"/>
              </a:spcBef>
              <a:buClr>
                <a:schemeClr val="accent5"/>
              </a:buClr>
              <a:buFont typeface="Arial" panose="020B0604020202020204" pitchFamily="34" charset="0"/>
              <a:buChar char="•"/>
              <a:defRPr sz="1138" kern="1200">
                <a:solidFill>
                  <a:schemeClr val="tx1"/>
                </a:solidFill>
                <a:latin typeface="+mj-lt"/>
                <a:ea typeface="+mn-ea"/>
                <a:cs typeface="+mn-cs"/>
              </a:defRPr>
            </a:lvl5pPr>
            <a:lvl6pPr marL="204311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6pPr>
            <a:lvl7pPr marL="241458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63"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38" indent="-185738" algn="l" defTabSz="742950"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a:lstStyle>
          <a:p>
            <a:r>
              <a:rPr lang="en-IN" sz="4000" dirty="0"/>
              <a:t>Thank you</a:t>
            </a:r>
          </a:p>
        </p:txBody>
      </p:sp>
    </p:spTree>
    <p:extLst>
      <p:ext uri="{BB962C8B-B14F-4D97-AF65-F5344CB8AC3E}">
        <p14:creationId xmlns:p14="http://schemas.microsoft.com/office/powerpoint/2010/main" val="12573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6958547" y="1165300"/>
            <a:ext cx="3404653" cy="1645634"/>
          </a:xfrm>
          <a:prstGeom prst="roundRect">
            <a:avLst/>
          </a:prstGeom>
          <a:solidFill>
            <a:schemeClr val="bg1">
              <a:lumMod val="9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40" name="Title 1"/>
          <p:cNvSpPr txBox="1">
            <a:spLocks/>
          </p:cNvSpPr>
          <p:nvPr/>
        </p:nvSpPr>
        <p:spPr>
          <a:xfrm>
            <a:off x="457200" y="241300"/>
            <a:ext cx="9906000" cy="11880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400" dirty="0"/>
              <a:t>What is Cloud?</a:t>
            </a:r>
          </a:p>
        </p:txBody>
      </p:sp>
      <p:sp>
        <p:nvSpPr>
          <p:cNvPr id="41" name="TextBox 40"/>
          <p:cNvSpPr txBox="1"/>
          <p:nvPr/>
        </p:nvSpPr>
        <p:spPr>
          <a:xfrm>
            <a:off x="7086545" y="1251545"/>
            <a:ext cx="5176884" cy="246221"/>
          </a:xfrm>
          <a:prstGeom prst="rect">
            <a:avLst/>
          </a:prstGeom>
          <a:noFill/>
        </p:spPr>
        <p:txBody>
          <a:bodyPr wrap="square" rtlCol="0">
            <a:spAutoFit/>
          </a:bodyPr>
          <a:lstStyle/>
          <a:p>
            <a:r>
              <a:rPr lang="en-US" sz="1000" dirty="0">
                <a:solidFill>
                  <a:schemeClr val="tx2">
                    <a:lumMod val="50000"/>
                  </a:schemeClr>
                </a:solidFill>
              </a:rPr>
              <a:t>Three major categories of cloud computing</a:t>
            </a:r>
          </a:p>
        </p:txBody>
      </p:sp>
      <p:pic>
        <p:nvPicPr>
          <p:cNvPr id="42" name="Picture 41"/>
          <p:cNvPicPr>
            <a:picLocks noChangeAspect="1"/>
          </p:cNvPicPr>
          <p:nvPr/>
        </p:nvPicPr>
        <p:blipFill>
          <a:blip r:embed="rId3"/>
          <a:stretch>
            <a:fillRect/>
          </a:stretch>
        </p:blipFill>
        <p:spPr>
          <a:xfrm>
            <a:off x="9218663" y="1436163"/>
            <a:ext cx="910815" cy="580644"/>
          </a:xfrm>
          <a:prstGeom prst="rect">
            <a:avLst/>
          </a:prstGeom>
        </p:spPr>
      </p:pic>
      <p:pic>
        <p:nvPicPr>
          <p:cNvPr id="43" name="Picture 42"/>
          <p:cNvPicPr>
            <a:picLocks noChangeAspect="1"/>
          </p:cNvPicPr>
          <p:nvPr/>
        </p:nvPicPr>
        <p:blipFill>
          <a:blip r:embed="rId4"/>
          <a:stretch>
            <a:fillRect/>
          </a:stretch>
        </p:blipFill>
        <p:spPr>
          <a:xfrm>
            <a:off x="8149275" y="1448881"/>
            <a:ext cx="580093" cy="568644"/>
          </a:xfrm>
          <a:prstGeom prst="rect">
            <a:avLst/>
          </a:prstGeom>
        </p:spPr>
      </p:pic>
      <p:pic>
        <p:nvPicPr>
          <p:cNvPr id="44" name="Picture 43"/>
          <p:cNvPicPr>
            <a:picLocks noChangeAspect="1"/>
          </p:cNvPicPr>
          <p:nvPr/>
        </p:nvPicPr>
        <p:blipFill>
          <a:blip r:embed="rId5"/>
          <a:stretch>
            <a:fillRect/>
          </a:stretch>
        </p:blipFill>
        <p:spPr>
          <a:xfrm>
            <a:off x="7130902" y="1473382"/>
            <a:ext cx="573811" cy="545525"/>
          </a:xfrm>
          <a:prstGeom prst="rect">
            <a:avLst/>
          </a:prstGeom>
        </p:spPr>
      </p:pic>
      <p:sp>
        <p:nvSpPr>
          <p:cNvPr id="45" name="TextBox 44"/>
          <p:cNvSpPr txBox="1"/>
          <p:nvPr/>
        </p:nvSpPr>
        <p:spPr>
          <a:xfrm>
            <a:off x="9278396" y="2021025"/>
            <a:ext cx="1084804" cy="400110"/>
          </a:xfrm>
          <a:prstGeom prst="rect">
            <a:avLst/>
          </a:prstGeom>
          <a:noFill/>
        </p:spPr>
        <p:txBody>
          <a:bodyPr wrap="square" rtlCol="0">
            <a:spAutoFit/>
          </a:bodyPr>
          <a:lstStyle/>
          <a:p>
            <a:r>
              <a:rPr lang="en-US" sz="1000" dirty="0">
                <a:solidFill>
                  <a:schemeClr val="tx2">
                    <a:lumMod val="50000"/>
                  </a:schemeClr>
                </a:solidFill>
              </a:rPr>
              <a:t>Software as service(</a:t>
            </a:r>
            <a:r>
              <a:rPr lang="en-US" sz="1000" dirty="0" err="1">
                <a:solidFill>
                  <a:schemeClr val="tx2">
                    <a:lumMod val="50000"/>
                  </a:schemeClr>
                </a:solidFill>
              </a:rPr>
              <a:t>SaaS</a:t>
            </a:r>
            <a:r>
              <a:rPr lang="en-US" sz="1000" dirty="0">
                <a:solidFill>
                  <a:schemeClr val="tx2">
                    <a:lumMod val="50000"/>
                  </a:schemeClr>
                </a:solidFill>
              </a:rPr>
              <a:t>)</a:t>
            </a:r>
          </a:p>
        </p:txBody>
      </p:sp>
      <p:sp>
        <p:nvSpPr>
          <p:cNvPr id="46" name="TextBox 45"/>
          <p:cNvSpPr txBox="1"/>
          <p:nvPr/>
        </p:nvSpPr>
        <p:spPr>
          <a:xfrm>
            <a:off x="8121844" y="2021025"/>
            <a:ext cx="1009058" cy="553998"/>
          </a:xfrm>
          <a:prstGeom prst="rect">
            <a:avLst/>
          </a:prstGeom>
          <a:noFill/>
        </p:spPr>
        <p:txBody>
          <a:bodyPr wrap="square" rtlCol="0">
            <a:spAutoFit/>
          </a:bodyPr>
          <a:lstStyle/>
          <a:p>
            <a:r>
              <a:rPr lang="en-US" sz="1000" dirty="0">
                <a:solidFill>
                  <a:schemeClr val="tx2">
                    <a:lumMod val="50000"/>
                  </a:schemeClr>
                </a:solidFill>
              </a:rPr>
              <a:t>Platform as service (</a:t>
            </a:r>
            <a:r>
              <a:rPr lang="en-US" sz="1000" dirty="0" err="1">
                <a:solidFill>
                  <a:schemeClr val="tx2">
                    <a:lumMod val="50000"/>
                  </a:schemeClr>
                </a:solidFill>
              </a:rPr>
              <a:t>PaaS</a:t>
            </a:r>
            <a:r>
              <a:rPr lang="en-US" sz="1000" dirty="0">
                <a:solidFill>
                  <a:schemeClr val="tx2">
                    <a:lumMod val="50000"/>
                  </a:schemeClr>
                </a:solidFill>
              </a:rPr>
              <a:t>)</a:t>
            </a:r>
          </a:p>
        </p:txBody>
      </p:sp>
      <p:sp>
        <p:nvSpPr>
          <p:cNvPr id="47" name="TextBox 46"/>
          <p:cNvSpPr txBox="1"/>
          <p:nvPr/>
        </p:nvSpPr>
        <p:spPr>
          <a:xfrm>
            <a:off x="7156773" y="2027139"/>
            <a:ext cx="938952" cy="707886"/>
          </a:xfrm>
          <a:prstGeom prst="rect">
            <a:avLst/>
          </a:prstGeom>
          <a:noFill/>
        </p:spPr>
        <p:txBody>
          <a:bodyPr wrap="square" rtlCol="0">
            <a:spAutoFit/>
          </a:bodyPr>
          <a:lstStyle/>
          <a:p>
            <a:r>
              <a:rPr lang="en-US" sz="1000" dirty="0">
                <a:solidFill>
                  <a:schemeClr val="tx2">
                    <a:lumMod val="50000"/>
                  </a:schemeClr>
                </a:solidFill>
              </a:rPr>
              <a:t>Infrastructure as service (SaaS)</a:t>
            </a:r>
          </a:p>
        </p:txBody>
      </p:sp>
      <p:graphicFrame>
        <p:nvGraphicFramePr>
          <p:cNvPr id="48" name="Diagram 47"/>
          <p:cNvGraphicFramePr/>
          <p:nvPr>
            <p:extLst>
              <p:ext uri="{D42A27DB-BD31-4B8C-83A1-F6EECF244321}">
                <p14:modId xmlns:p14="http://schemas.microsoft.com/office/powerpoint/2010/main" val="482005241"/>
              </p:ext>
            </p:extLst>
          </p:nvPr>
        </p:nvGraphicFramePr>
        <p:xfrm>
          <a:off x="857843" y="1175010"/>
          <a:ext cx="5207000" cy="151553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9" name="Picture 48"/>
          <p:cNvPicPr>
            <a:picLocks noChangeAspect="1"/>
          </p:cNvPicPr>
          <p:nvPr/>
        </p:nvPicPr>
        <p:blipFill>
          <a:blip r:embed="rId11"/>
          <a:stretch>
            <a:fillRect/>
          </a:stretch>
        </p:blipFill>
        <p:spPr>
          <a:xfrm>
            <a:off x="1629900" y="3023349"/>
            <a:ext cx="914400" cy="730250"/>
          </a:xfrm>
          <a:prstGeom prst="rect">
            <a:avLst/>
          </a:prstGeom>
        </p:spPr>
      </p:pic>
      <p:pic>
        <p:nvPicPr>
          <p:cNvPr id="50" name="Picture 49"/>
          <p:cNvPicPr>
            <a:picLocks noChangeAspect="1"/>
          </p:cNvPicPr>
          <p:nvPr/>
        </p:nvPicPr>
        <p:blipFill>
          <a:blip r:embed="rId12"/>
          <a:stretch>
            <a:fillRect/>
          </a:stretch>
        </p:blipFill>
        <p:spPr>
          <a:xfrm>
            <a:off x="8792700" y="2966810"/>
            <a:ext cx="914400" cy="777834"/>
          </a:xfrm>
          <a:prstGeom prst="rect">
            <a:avLst/>
          </a:prstGeom>
        </p:spPr>
      </p:pic>
      <p:pic>
        <p:nvPicPr>
          <p:cNvPr id="51" name="Picture 50"/>
          <p:cNvPicPr>
            <a:picLocks noChangeAspect="1"/>
          </p:cNvPicPr>
          <p:nvPr/>
        </p:nvPicPr>
        <p:blipFill>
          <a:blip r:embed="rId13"/>
          <a:stretch>
            <a:fillRect/>
          </a:stretch>
        </p:blipFill>
        <p:spPr>
          <a:xfrm>
            <a:off x="5287500" y="2991761"/>
            <a:ext cx="974971" cy="793425"/>
          </a:xfrm>
          <a:prstGeom prst="rect">
            <a:avLst/>
          </a:prstGeom>
        </p:spPr>
      </p:pic>
      <p:sp>
        <p:nvSpPr>
          <p:cNvPr id="52" name="Right Brace 51"/>
          <p:cNvSpPr/>
          <p:nvPr/>
        </p:nvSpPr>
        <p:spPr>
          <a:xfrm>
            <a:off x="2772894" y="3861549"/>
            <a:ext cx="76213" cy="1143000"/>
          </a:xfrm>
          <a:prstGeom prst="rightBrace">
            <a:avLst/>
          </a:prstGeom>
          <a:ln>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p:cNvSpPr txBox="1"/>
          <p:nvPr/>
        </p:nvSpPr>
        <p:spPr>
          <a:xfrm>
            <a:off x="2813857" y="3861549"/>
            <a:ext cx="492443" cy="1053129"/>
          </a:xfrm>
          <a:prstGeom prst="rect">
            <a:avLst/>
          </a:prstGeom>
          <a:noFill/>
        </p:spPr>
        <p:txBody>
          <a:bodyPr vert="vert" wrap="square" rtlCol="0">
            <a:spAutoFit/>
          </a:bodyPr>
          <a:lstStyle/>
          <a:p>
            <a:pPr algn="ctr"/>
            <a:r>
              <a:rPr lang="en-US" sz="1000" b="1" dirty="0">
                <a:solidFill>
                  <a:schemeClr val="tx2">
                    <a:lumMod val="50000"/>
                  </a:schemeClr>
                </a:solidFill>
              </a:rPr>
              <a:t>Managed by customer</a:t>
            </a:r>
          </a:p>
        </p:txBody>
      </p:sp>
      <p:sp>
        <p:nvSpPr>
          <p:cNvPr id="54" name="Right Brace 53"/>
          <p:cNvSpPr/>
          <p:nvPr/>
        </p:nvSpPr>
        <p:spPr>
          <a:xfrm>
            <a:off x="2765696" y="5093274"/>
            <a:ext cx="125892" cy="889063"/>
          </a:xfrm>
          <a:prstGeom prst="rightBrace">
            <a:avLst/>
          </a:prstGeom>
          <a:ln>
            <a:solidFill>
              <a:schemeClr val="tx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p:cNvSpPr txBox="1"/>
          <p:nvPr/>
        </p:nvSpPr>
        <p:spPr>
          <a:xfrm>
            <a:off x="2849108" y="5085051"/>
            <a:ext cx="492443" cy="895530"/>
          </a:xfrm>
          <a:prstGeom prst="rect">
            <a:avLst/>
          </a:prstGeom>
          <a:noFill/>
        </p:spPr>
        <p:txBody>
          <a:bodyPr vert="vert" wrap="square" rtlCol="0">
            <a:spAutoFit/>
          </a:bodyPr>
          <a:lstStyle/>
          <a:p>
            <a:pPr algn="ctr"/>
            <a:r>
              <a:rPr lang="en-US" sz="1000" b="1" dirty="0">
                <a:solidFill>
                  <a:schemeClr val="tx1">
                    <a:lumMod val="60000"/>
                    <a:lumOff val="40000"/>
                  </a:schemeClr>
                </a:solidFill>
              </a:rPr>
              <a:t>Managed by vendor</a:t>
            </a:r>
          </a:p>
        </p:txBody>
      </p:sp>
      <p:sp>
        <p:nvSpPr>
          <p:cNvPr id="56" name="TextBox 55"/>
          <p:cNvSpPr txBox="1"/>
          <p:nvPr/>
        </p:nvSpPr>
        <p:spPr>
          <a:xfrm>
            <a:off x="6235807" y="3842439"/>
            <a:ext cx="1032893" cy="400110"/>
          </a:xfrm>
          <a:prstGeom prst="rect">
            <a:avLst/>
          </a:prstGeom>
          <a:noFill/>
        </p:spPr>
        <p:txBody>
          <a:bodyPr vert="horz" wrap="square" rtlCol="0">
            <a:spAutoFit/>
          </a:bodyPr>
          <a:lstStyle/>
          <a:p>
            <a:pPr algn="ctr"/>
            <a:r>
              <a:rPr lang="en-US" sz="1000" b="1" dirty="0"/>
              <a:t>Managed by customer</a:t>
            </a:r>
          </a:p>
        </p:txBody>
      </p:sp>
      <p:sp>
        <p:nvSpPr>
          <p:cNvPr id="57" name="Right Brace 56"/>
          <p:cNvSpPr/>
          <p:nvPr/>
        </p:nvSpPr>
        <p:spPr>
          <a:xfrm>
            <a:off x="9783300" y="3785349"/>
            <a:ext cx="152400" cy="2166239"/>
          </a:xfrm>
          <a:prstGeom prst="rightBrace">
            <a:avLst/>
          </a:prstGeom>
          <a:ln>
            <a:solidFill>
              <a:schemeClr val="tx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58" name="TextBox 57"/>
          <p:cNvSpPr txBox="1"/>
          <p:nvPr/>
        </p:nvSpPr>
        <p:spPr>
          <a:xfrm>
            <a:off x="9990527" y="4190490"/>
            <a:ext cx="338554" cy="1499860"/>
          </a:xfrm>
          <a:prstGeom prst="rect">
            <a:avLst/>
          </a:prstGeom>
          <a:noFill/>
        </p:spPr>
        <p:txBody>
          <a:bodyPr vert="vert" wrap="square" rtlCol="0">
            <a:spAutoFit/>
          </a:bodyPr>
          <a:lstStyle/>
          <a:p>
            <a:r>
              <a:rPr lang="en-US" sz="1000" b="1" dirty="0">
                <a:solidFill>
                  <a:schemeClr val="tx1">
                    <a:lumMod val="60000"/>
                    <a:lumOff val="40000"/>
                  </a:schemeClr>
                </a:solidFill>
              </a:rPr>
              <a:t>Managed by vendor</a:t>
            </a:r>
          </a:p>
        </p:txBody>
      </p:sp>
      <p:sp>
        <p:nvSpPr>
          <p:cNvPr id="59" name="Rounded Rectangular Callout 58"/>
          <p:cNvSpPr/>
          <p:nvPr/>
        </p:nvSpPr>
        <p:spPr>
          <a:xfrm>
            <a:off x="3458699" y="3175748"/>
            <a:ext cx="980699" cy="1221617"/>
          </a:xfrm>
          <a:prstGeom prst="wedgeRoundRectCallout">
            <a:avLst>
              <a:gd name="adj1" fmla="val -144418"/>
              <a:gd name="adj2" fmla="val -14943"/>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60" name="TextBox 59"/>
          <p:cNvSpPr txBox="1"/>
          <p:nvPr/>
        </p:nvSpPr>
        <p:spPr>
          <a:xfrm>
            <a:off x="3499655" y="3404349"/>
            <a:ext cx="1056896" cy="707886"/>
          </a:xfrm>
          <a:prstGeom prst="rect">
            <a:avLst/>
          </a:prstGeom>
          <a:noFill/>
        </p:spPr>
        <p:txBody>
          <a:bodyPr wrap="square" rtlCol="0">
            <a:spAutoFit/>
          </a:bodyPr>
          <a:lstStyle/>
          <a:p>
            <a:r>
              <a:rPr lang="en-US" sz="800" b="1" dirty="0">
                <a:solidFill>
                  <a:schemeClr val="tx2">
                    <a:lumMod val="50000"/>
                  </a:schemeClr>
                </a:solidFill>
              </a:rPr>
              <a:t>Examples </a:t>
            </a:r>
          </a:p>
          <a:p>
            <a:r>
              <a:rPr lang="en-US" sz="800" b="1" dirty="0">
                <a:solidFill>
                  <a:schemeClr val="tx2">
                    <a:lumMod val="50000"/>
                  </a:schemeClr>
                </a:solidFill>
              </a:rPr>
              <a:t> - Amazon </a:t>
            </a:r>
          </a:p>
          <a:p>
            <a:r>
              <a:rPr lang="en-US" sz="800" b="1" dirty="0">
                <a:solidFill>
                  <a:schemeClr val="tx2">
                    <a:lumMod val="50000"/>
                  </a:schemeClr>
                </a:solidFill>
              </a:rPr>
              <a:t>   Web Services</a:t>
            </a:r>
          </a:p>
          <a:p>
            <a:r>
              <a:rPr lang="en-US" sz="800" b="1" dirty="0">
                <a:solidFill>
                  <a:schemeClr val="tx2">
                    <a:lumMod val="50000"/>
                  </a:schemeClr>
                </a:solidFill>
              </a:rPr>
              <a:t>- Microsoft </a:t>
            </a:r>
          </a:p>
          <a:p>
            <a:r>
              <a:rPr lang="en-US" sz="800" b="1" dirty="0">
                <a:solidFill>
                  <a:schemeClr val="tx2">
                    <a:lumMod val="50000"/>
                  </a:schemeClr>
                </a:solidFill>
              </a:rPr>
              <a:t>   Azure</a:t>
            </a:r>
          </a:p>
        </p:txBody>
      </p:sp>
      <p:pic>
        <p:nvPicPr>
          <p:cNvPr id="61" name="Picture 60"/>
          <p:cNvPicPr>
            <a:picLocks noChangeAspect="1"/>
          </p:cNvPicPr>
          <p:nvPr/>
        </p:nvPicPr>
        <p:blipFill>
          <a:blip r:embed="rId14"/>
          <a:stretch>
            <a:fillRect/>
          </a:stretch>
        </p:blipFill>
        <p:spPr>
          <a:xfrm>
            <a:off x="1593725" y="3828910"/>
            <a:ext cx="1158697" cy="2153427"/>
          </a:xfrm>
          <a:prstGeom prst="rect">
            <a:avLst/>
          </a:prstGeom>
        </p:spPr>
      </p:pic>
      <p:pic>
        <p:nvPicPr>
          <p:cNvPr id="62" name="Picture 61"/>
          <p:cNvPicPr>
            <a:picLocks noChangeAspect="1"/>
          </p:cNvPicPr>
          <p:nvPr/>
        </p:nvPicPr>
        <p:blipFill>
          <a:blip r:embed="rId15"/>
          <a:stretch>
            <a:fillRect/>
          </a:stretch>
        </p:blipFill>
        <p:spPr>
          <a:xfrm>
            <a:off x="5047471" y="3828910"/>
            <a:ext cx="1160698" cy="2151672"/>
          </a:xfrm>
          <a:prstGeom prst="rect">
            <a:avLst/>
          </a:prstGeom>
        </p:spPr>
      </p:pic>
      <p:sp>
        <p:nvSpPr>
          <p:cNvPr id="63" name="Right Brace 62"/>
          <p:cNvSpPr/>
          <p:nvPr/>
        </p:nvSpPr>
        <p:spPr>
          <a:xfrm>
            <a:off x="6304608" y="4318749"/>
            <a:ext cx="101904" cy="1583215"/>
          </a:xfrm>
          <a:prstGeom prst="rightBrace">
            <a:avLst/>
          </a:prstGeom>
          <a:ln>
            <a:solidFill>
              <a:schemeClr val="tx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p:cNvSpPr txBox="1"/>
          <p:nvPr/>
        </p:nvSpPr>
        <p:spPr>
          <a:xfrm>
            <a:off x="6319057" y="4623549"/>
            <a:ext cx="492443" cy="990600"/>
          </a:xfrm>
          <a:prstGeom prst="rect">
            <a:avLst/>
          </a:prstGeom>
          <a:noFill/>
        </p:spPr>
        <p:txBody>
          <a:bodyPr vert="vert" wrap="square" rtlCol="0">
            <a:spAutoFit/>
          </a:bodyPr>
          <a:lstStyle/>
          <a:p>
            <a:pPr algn="ctr"/>
            <a:r>
              <a:rPr lang="en-US" sz="1000" b="1" dirty="0">
                <a:solidFill>
                  <a:schemeClr val="tx1">
                    <a:lumMod val="60000"/>
                    <a:lumOff val="40000"/>
                  </a:schemeClr>
                </a:solidFill>
              </a:rPr>
              <a:t>Managed by vendor</a:t>
            </a:r>
          </a:p>
        </p:txBody>
      </p:sp>
      <p:sp>
        <p:nvSpPr>
          <p:cNvPr id="65" name="Right Brace 64"/>
          <p:cNvSpPr/>
          <p:nvPr/>
        </p:nvSpPr>
        <p:spPr>
          <a:xfrm>
            <a:off x="6304608" y="3828910"/>
            <a:ext cx="101904" cy="447502"/>
          </a:xfrm>
          <a:prstGeom prst="rightBrace">
            <a:avLst/>
          </a:prstGeom>
          <a:ln>
            <a:solidFill>
              <a:schemeClr val="tx1">
                <a:lumMod val="75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Picture 65"/>
          <p:cNvPicPr>
            <a:picLocks noChangeAspect="1"/>
          </p:cNvPicPr>
          <p:nvPr/>
        </p:nvPicPr>
        <p:blipFill>
          <a:blip r:embed="rId16"/>
          <a:stretch>
            <a:fillRect/>
          </a:stretch>
        </p:blipFill>
        <p:spPr>
          <a:xfrm>
            <a:off x="8494638" y="3785186"/>
            <a:ext cx="1198871" cy="2202577"/>
          </a:xfrm>
          <a:prstGeom prst="rect">
            <a:avLst/>
          </a:prstGeom>
        </p:spPr>
      </p:pic>
      <p:sp>
        <p:nvSpPr>
          <p:cNvPr id="67" name="Rounded Rectangular Callout 66"/>
          <p:cNvSpPr/>
          <p:nvPr/>
        </p:nvSpPr>
        <p:spPr>
          <a:xfrm>
            <a:off x="3785065" y="4724649"/>
            <a:ext cx="969035" cy="965701"/>
          </a:xfrm>
          <a:prstGeom prst="wedgeRoundRectCallout">
            <a:avLst>
              <a:gd name="adj1" fmla="val 91787"/>
              <a:gd name="adj2" fmla="val -171289"/>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68" name="TextBox 67"/>
          <p:cNvSpPr txBox="1"/>
          <p:nvPr/>
        </p:nvSpPr>
        <p:spPr>
          <a:xfrm>
            <a:off x="3763500" y="4906263"/>
            <a:ext cx="1056896" cy="584775"/>
          </a:xfrm>
          <a:prstGeom prst="rect">
            <a:avLst/>
          </a:prstGeom>
          <a:noFill/>
        </p:spPr>
        <p:txBody>
          <a:bodyPr wrap="square" rtlCol="0">
            <a:spAutoFit/>
          </a:bodyPr>
          <a:lstStyle/>
          <a:p>
            <a:r>
              <a:rPr lang="en-US" sz="800" b="1" dirty="0">
                <a:solidFill>
                  <a:schemeClr val="tx2">
                    <a:lumMod val="50000"/>
                  </a:schemeClr>
                </a:solidFill>
              </a:rPr>
              <a:t>Examples </a:t>
            </a:r>
          </a:p>
          <a:p>
            <a:r>
              <a:rPr lang="en-US" sz="800" b="1" dirty="0">
                <a:solidFill>
                  <a:schemeClr val="tx2">
                    <a:lumMod val="50000"/>
                  </a:schemeClr>
                </a:solidFill>
              </a:rPr>
              <a:t> - SAP Cloud</a:t>
            </a:r>
          </a:p>
          <a:p>
            <a:r>
              <a:rPr lang="en-US" sz="800" b="1" dirty="0">
                <a:solidFill>
                  <a:schemeClr val="tx2">
                    <a:lumMod val="50000"/>
                  </a:schemeClr>
                </a:solidFill>
              </a:rPr>
              <a:t>    Platform</a:t>
            </a:r>
          </a:p>
          <a:p>
            <a:r>
              <a:rPr lang="en-US" sz="800" b="1" dirty="0">
                <a:solidFill>
                  <a:schemeClr val="tx2">
                    <a:lumMod val="50000"/>
                  </a:schemeClr>
                </a:solidFill>
              </a:rPr>
              <a:t>- IBM </a:t>
            </a:r>
            <a:r>
              <a:rPr lang="en-US" sz="800" b="1" dirty="0" err="1">
                <a:solidFill>
                  <a:schemeClr val="tx2">
                    <a:lumMod val="50000"/>
                  </a:schemeClr>
                </a:solidFill>
              </a:rPr>
              <a:t>Bluemix</a:t>
            </a:r>
            <a:endParaRPr lang="en-US" sz="800" b="1" dirty="0">
              <a:solidFill>
                <a:schemeClr val="tx2">
                  <a:lumMod val="50000"/>
                </a:schemeClr>
              </a:solidFill>
            </a:endParaRPr>
          </a:p>
        </p:txBody>
      </p:sp>
      <p:sp>
        <p:nvSpPr>
          <p:cNvPr id="69" name="Rounded Rectangular Callout 68"/>
          <p:cNvSpPr/>
          <p:nvPr/>
        </p:nvSpPr>
        <p:spPr>
          <a:xfrm>
            <a:off x="7214065" y="4318749"/>
            <a:ext cx="969035" cy="965701"/>
          </a:xfrm>
          <a:prstGeom prst="wedgeRoundRectCallout">
            <a:avLst>
              <a:gd name="adj1" fmla="val 116713"/>
              <a:gd name="adj2" fmla="val -153423"/>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70" name="TextBox 69"/>
          <p:cNvSpPr txBox="1"/>
          <p:nvPr/>
        </p:nvSpPr>
        <p:spPr>
          <a:xfrm>
            <a:off x="7192500" y="4394949"/>
            <a:ext cx="1056896" cy="830997"/>
          </a:xfrm>
          <a:prstGeom prst="rect">
            <a:avLst/>
          </a:prstGeom>
          <a:noFill/>
        </p:spPr>
        <p:txBody>
          <a:bodyPr wrap="square" rtlCol="0">
            <a:spAutoFit/>
          </a:bodyPr>
          <a:lstStyle/>
          <a:p>
            <a:r>
              <a:rPr lang="en-US" sz="800" b="1" dirty="0">
                <a:solidFill>
                  <a:schemeClr val="tx2">
                    <a:lumMod val="50000"/>
                  </a:schemeClr>
                </a:solidFill>
              </a:rPr>
              <a:t>Examples </a:t>
            </a:r>
          </a:p>
          <a:p>
            <a:r>
              <a:rPr lang="en-US" sz="800" b="1" dirty="0">
                <a:solidFill>
                  <a:schemeClr val="tx2">
                    <a:lumMod val="50000"/>
                  </a:schemeClr>
                </a:solidFill>
              </a:rPr>
              <a:t> - Gmail</a:t>
            </a:r>
          </a:p>
          <a:p>
            <a:r>
              <a:rPr lang="en-US" sz="800" b="1" dirty="0">
                <a:solidFill>
                  <a:schemeClr val="tx2">
                    <a:lumMod val="50000"/>
                  </a:schemeClr>
                </a:solidFill>
              </a:rPr>
              <a:t> - Google Apps</a:t>
            </a:r>
          </a:p>
          <a:p>
            <a:r>
              <a:rPr lang="en-US" sz="800" b="1" dirty="0">
                <a:solidFill>
                  <a:schemeClr val="tx2">
                    <a:lumMod val="50000"/>
                  </a:schemeClr>
                </a:solidFill>
              </a:rPr>
              <a:t> - SAP Success</a:t>
            </a:r>
          </a:p>
          <a:p>
            <a:r>
              <a:rPr lang="en-US" sz="800" b="1" dirty="0">
                <a:solidFill>
                  <a:schemeClr val="tx2">
                    <a:lumMod val="50000"/>
                  </a:schemeClr>
                </a:solidFill>
              </a:rPr>
              <a:t>    Factors</a:t>
            </a:r>
          </a:p>
          <a:p>
            <a:r>
              <a:rPr lang="en-US" sz="800" b="1" dirty="0">
                <a:solidFill>
                  <a:schemeClr val="tx2">
                    <a:lumMod val="50000"/>
                  </a:schemeClr>
                </a:solidFill>
              </a:rPr>
              <a:t> - SAP </a:t>
            </a:r>
            <a:r>
              <a:rPr lang="en-US" sz="800" b="1" dirty="0" err="1">
                <a:solidFill>
                  <a:schemeClr val="tx2">
                    <a:lumMod val="50000"/>
                  </a:schemeClr>
                </a:solidFill>
              </a:rPr>
              <a:t>Ariba</a:t>
            </a:r>
            <a:endParaRPr lang="en-US" sz="800" b="1" dirty="0">
              <a:solidFill>
                <a:schemeClr val="tx2">
                  <a:lumMod val="50000"/>
                </a:schemeClr>
              </a:solidFill>
            </a:endParaRPr>
          </a:p>
        </p:txBody>
      </p:sp>
    </p:spTree>
    <p:extLst>
      <p:ext uri="{BB962C8B-B14F-4D97-AF65-F5344CB8AC3E}">
        <p14:creationId xmlns:p14="http://schemas.microsoft.com/office/powerpoint/2010/main" val="370480821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81000" y="457200"/>
            <a:ext cx="9372600" cy="642194"/>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400"/>
              <a:t>WHAT IS SAP Cloud Platform ?</a:t>
            </a:r>
          </a:p>
        </p:txBody>
      </p:sp>
      <p:grpSp>
        <p:nvGrpSpPr>
          <p:cNvPr id="3" name="Group 2">
            <a:extLst>
              <a:ext uri="{FF2B5EF4-FFF2-40B4-BE49-F238E27FC236}">
                <a16:creationId xmlns:a16="http://schemas.microsoft.com/office/drawing/2014/main" xmlns="" id="{B5BB8CFA-CF95-4F8E-B564-696D6728C862}"/>
              </a:ext>
            </a:extLst>
          </p:cNvPr>
          <p:cNvGrpSpPr/>
          <p:nvPr/>
        </p:nvGrpSpPr>
        <p:grpSpPr>
          <a:xfrm>
            <a:off x="5962942" y="2714576"/>
            <a:ext cx="4440506" cy="3867208"/>
            <a:chOff x="5160694" y="2609792"/>
            <a:chExt cx="4440506" cy="3867208"/>
          </a:xfrm>
        </p:grpSpPr>
        <p:sp>
          <p:nvSpPr>
            <p:cNvPr id="4" name="Freeform: Shape 29">
              <a:extLst>
                <a:ext uri="{FF2B5EF4-FFF2-40B4-BE49-F238E27FC236}">
                  <a16:creationId xmlns:a16="http://schemas.microsoft.com/office/drawing/2014/main" xmlns="" id="{BBC3F6EB-3DB6-43A3-AD0B-905C01CFF7B0}"/>
                </a:ext>
              </a:extLst>
            </p:cNvPr>
            <p:cNvSpPr/>
            <p:nvPr/>
          </p:nvSpPr>
          <p:spPr>
            <a:xfrm>
              <a:off x="5160694" y="2609792"/>
              <a:ext cx="4440506" cy="288037"/>
            </a:xfrm>
            <a:custGeom>
              <a:avLst/>
              <a:gdLst>
                <a:gd name="connsiteX0" fmla="*/ 0 w 4440506"/>
                <a:gd name="connsiteY0" fmla="*/ 43286 h 259710"/>
                <a:gd name="connsiteX1" fmla="*/ 43286 w 4440506"/>
                <a:gd name="connsiteY1" fmla="*/ 0 h 259710"/>
                <a:gd name="connsiteX2" fmla="*/ 4397220 w 4440506"/>
                <a:gd name="connsiteY2" fmla="*/ 0 h 259710"/>
                <a:gd name="connsiteX3" fmla="*/ 4440506 w 4440506"/>
                <a:gd name="connsiteY3" fmla="*/ 43286 h 259710"/>
                <a:gd name="connsiteX4" fmla="*/ 4440506 w 4440506"/>
                <a:gd name="connsiteY4" fmla="*/ 216424 h 259710"/>
                <a:gd name="connsiteX5" fmla="*/ 4397220 w 4440506"/>
                <a:gd name="connsiteY5" fmla="*/ 259710 h 259710"/>
                <a:gd name="connsiteX6" fmla="*/ 43286 w 4440506"/>
                <a:gd name="connsiteY6" fmla="*/ 259710 h 259710"/>
                <a:gd name="connsiteX7" fmla="*/ 0 w 4440506"/>
                <a:gd name="connsiteY7" fmla="*/ 216424 h 259710"/>
                <a:gd name="connsiteX8" fmla="*/ 0 w 4440506"/>
                <a:gd name="connsiteY8" fmla="*/ 43286 h 2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0506" h="259710">
                  <a:moveTo>
                    <a:pt x="0" y="43286"/>
                  </a:moveTo>
                  <a:cubicBezTo>
                    <a:pt x="0" y="19380"/>
                    <a:pt x="19380" y="0"/>
                    <a:pt x="43286" y="0"/>
                  </a:cubicBezTo>
                  <a:lnTo>
                    <a:pt x="4397220" y="0"/>
                  </a:lnTo>
                  <a:cubicBezTo>
                    <a:pt x="4421126" y="0"/>
                    <a:pt x="4440506" y="19380"/>
                    <a:pt x="4440506" y="43286"/>
                  </a:cubicBezTo>
                  <a:lnTo>
                    <a:pt x="4440506" y="216424"/>
                  </a:lnTo>
                  <a:cubicBezTo>
                    <a:pt x="4440506" y="240330"/>
                    <a:pt x="4421126" y="259710"/>
                    <a:pt x="4397220" y="259710"/>
                  </a:cubicBezTo>
                  <a:lnTo>
                    <a:pt x="43286" y="259710"/>
                  </a:lnTo>
                  <a:cubicBezTo>
                    <a:pt x="19380" y="259710"/>
                    <a:pt x="0" y="240330"/>
                    <a:pt x="0" y="216424"/>
                  </a:cubicBezTo>
                  <a:lnTo>
                    <a:pt x="0" y="43286"/>
                  </a:lnTo>
                  <a:close/>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0778" tIns="50778" rIns="50778" bIns="50778" numCol="1" spcCol="1270" anchor="ctr" anchorCtr="0">
              <a:noAutofit/>
            </a:bodyPr>
            <a:lstStyle/>
            <a:p>
              <a:pPr marL="0" lvl="0" indent="0" algn="l" defTabSz="444500">
                <a:lnSpc>
                  <a:spcPct val="90000"/>
                </a:lnSpc>
                <a:spcBef>
                  <a:spcPct val="0"/>
                </a:spcBef>
                <a:spcAft>
                  <a:spcPct val="35000"/>
                </a:spcAft>
                <a:buNone/>
              </a:pPr>
              <a:r>
                <a:rPr lang="en-US" sz="1200" kern="1200" dirty="0">
                  <a:solidFill>
                    <a:schemeClr val="tx1">
                      <a:lumMod val="60000"/>
                      <a:lumOff val="40000"/>
                    </a:schemeClr>
                  </a:solidFill>
                </a:rPr>
                <a:t>Eliminate Capital expenses</a:t>
              </a:r>
              <a:endParaRPr lang="en-IN" sz="1200" kern="1200" dirty="0"/>
            </a:p>
          </p:txBody>
        </p:sp>
        <p:sp>
          <p:nvSpPr>
            <p:cNvPr id="5" name="Freeform: Shape 30">
              <a:extLst>
                <a:ext uri="{FF2B5EF4-FFF2-40B4-BE49-F238E27FC236}">
                  <a16:creationId xmlns:a16="http://schemas.microsoft.com/office/drawing/2014/main" xmlns="" id="{571563F8-3D75-40F1-80BC-611A278E41D2}"/>
                </a:ext>
              </a:extLst>
            </p:cNvPr>
            <p:cNvSpPr/>
            <p:nvPr/>
          </p:nvSpPr>
          <p:spPr>
            <a:xfrm>
              <a:off x="5160694" y="3010542"/>
              <a:ext cx="4440506" cy="447120"/>
            </a:xfrm>
            <a:custGeom>
              <a:avLst/>
              <a:gdLst>
                <a:gd name="connsiteX0" fmla="*/ 0 w 4440506"/>
                <a:gd name="connsiteY0" fmla="*/ 0 h 447120"/>
                <a:gd name="connsiteX1" fmla="*/ 4440506 w 4440506"/>
                <a:gd name="connsiteY1" fmla="*/ 0 h 447120"/>
                <a:gd name="connsiteX2" fmla="*/ 4440506 w 4440506"/>
                <a:gd name="connsiteY2" fmla="*/ 447120 h 447120"/>
                <a:gd name="connsiteX3" fmla="*/ 0 w 4440506"/>
                <a:gd name="connsiteY3" fmla="*/ 447120 h 447120"/>
                <a:gd name="connsiteX4" fmla="*/ 0 w 4440506"/>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506" h="447120">
                  <a:moveTo>
                    <a:pt x="0" y="0"/>
                  </a:moveTo>
                  <a:lnTo>
                    <a:pt x="4440506" y="0"/>
                  </a:lnTo>
                  <a:lnTo>
                    <a:pt x="4440506"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986"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No capital investment on hardware, as it is  maintained and provided by the services provider</a:t>
              </a:r>
            </a:p>
          </p:txBody>
        </p:sp>
        <p:sp>
          <p:nvSpPr>
            <p:cNvPr id="6" name="Freeform: Shape 63">
              <a:extLst>
                <a:ext uri="{FF2B5EF4-FFF2-40B4-BE49-F238E27FC236}">
                  <a16:creationId xmlns:a16="http://schemas.microsoft.com/office/drawing/2014/main" xmlns="" id="{1EFC7DE1-930A-4E68-9A7E-AFB24E04BF98}"/>
                </a:ext>
              </a:extLst>
            </p:cNvPr>
            <p:cNvSpPr/>
            <p:nvPr/>
          </p:nvSpPr>
          <p:spPr>
            <a:xfrm>
              <a:off x="5160694" y="3344949"/>
              <a:ext cx="4440506" cy="304396"/>
            </a:xfrm>
            <a:custGeom>
              <a:avLst/>
              <a:gdLst>
                <a:gd name="connsiteX0" fmla="*/ 0 w 4440506"/>
                <a:gd name="connsiteY0" fmla="*/ 50734 h 304396"/>
                <a:gd name="connsiteX1" fmla="*/ 50734 w 4440506"/>
                <a:gd name="connsiteY1" fmla="*/ 0 h 304396"/>
                <a:gd name="connsiteX2" fmla="*/ 4389772 w 4440506"/>
                <a:gd name="connsiteY2" fmla="*/ 0 h 304396"/>
                <a:gd name="connsiteX3" fmla="*/ 4440506 w 4440506"/>
                <a:gd name="connsiteY3" fmla="*/ 50734 h 304396"/>
                <a:gd name="connsiteX4" fmla="*/ 4440506 w 4440506"/>
                <a:gd name="connsiteY4" fmla="*/ 253662 h 304396"/>
                <a:gd name="connsiteX5" fmla="*/ 4389772 w 4440506"/>
                <a:gd name="connsiteY5" fmla="*/ 304396 h 304396"/>
                <a:gd name="connsiteX6" fmla="*/ 50734 w 4440506"/>
                <a:gd name="connsiteY6" fmla="*/ 304396 h 304396"/>
                <a:gd name="connsiteX7" fmla="*/ 0 w 4440506"/>
                <a:gd name="connsiteY7" fmla="*/ 253662 h 304396"/>
                <a:gd name="connsiteX8" fmla="*/ 0 w 4440506"/>
                <a:gd name="connsiteY8" fmla="*/ 50734 h 30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0506" h="304396">
                  <a:moveTo>
                    <a:pt x="0" y="50734"/>
                  </a:moveTo>
                  <a:cubicBezTo>
                    <a:pt x="0" y="22714"/>
                    <a:pt x="22714" y="0"/>
                    <a:pt x="50734" y="0"/>
                  </a:cubicBezTo>
                  <a:lnTo>
                    <a:pt x="4389772" y="0"/>
                  </a:lnTo>
                  <a:cubicBezTo>
                    <a:pt x="4417792" y="0"/>
                    <a:pt x="4440506" y="22714"/>
                    <a:pt x="4440506" y="50734"/>
                  </a:cubicBezTo>
                  <a:lnTo>
                    <a:pt x="4440506" y="253662"/>
                  </a:lnTo>
                  <a:cubicBezTo>
                    <a:pt x="4440506" y="281682"/>
                    <a:pt x="4417792" y="304396"/>
                    <a:pt x="4389772" y="304396"/>
                  </a:cubicBezTo>
                  <a:lnTo>
                    <a:pt x="50734" y="304396"/>
                  </a:lnTo>
                  <a:cubicBezTo>
                    <a:pt x="22714" y="304396"/>
                    <a:pt x="0" y="281682"/>
                    <a:pt x="0" y="253662"/>
                  </a:cubicBezTo>
                  <a:lnTo>
                    <a:pt x="0" y="50734"/>
                  </a:lnTo>
                  <a:close/>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2959" tIns="52959" rIns="52959" bIns="52959" numCol="1" spcCol="1270" anchor="ctr" anchorCtr="0">
              <a:noAutofit/>
            </a:bodyPr>
            <a:lstStyle/>
            <a:p>
              <a:pPr marL="0" lvl="0" indent="0" algn="l" defTabSz="444500">
                <a:lnSpc>
                  <a:spcPct val="90000"/>
                </a:lnSpc>
                <a:spcBef>
                  <a:spcPct val="0"/>
                </a:spcBef>
                <a:spcAft>
                  <a:spcPct val="35000"/>
                </a:spcAft>
                <a:buNone/>
              </a:pPr>
              <a:r>
                <a:rPr lang="en-US" sz="1200" kern="1200" dirty="0">
                  <a:solidFill>
                    <a:schemeClr val="tx1">
                      <a:lumMod val="60000"/>
                      <a:lumOff val="40000"/>
                    </a:schemeClr>
                  </a:solidFill>
                </a:rPr>
                <a:t>Reduce operating expenses</a:t>
              </a:r>
            </a:p>
          </p:txBody>
        </p:sp>
        <p:sp>
          <p:nvSpPr>
            <p:cNvPr id="7" name="Freeform: Shape 64">
              <a:extLst>
                <a:ext uri="{FF2B5EF4-FFF2-40B4-BE49-F238E27FC236}">
                  <a16:creationId xmlns:a16="http://schemas.microsoft.com/office/drawing/2014/main" xmlns="" id="{DF5BB825-8956-4F1C-8B8B-AEFD8715DADA}"/>
                </a:ext>
              </a:extLst>
            </p:cNvPr>
            <p:cNvSpPr/>
            <p:nvPr/>
          </p:nvSpPr>
          <p:spPr>
            <a:xfrm>
              <a:off x="5160694" y="3765723"/>
              <a:ext cx="4440506" cy="447120"/>
            </a:xfrm>
            <a:custGeom>
              <a:avLst/>
              <a:gdLst>
                <a:gd name="connsiteX0" fmla="*/ 0 w 4440506"/>
                <a:gd name="connsiteY0" fmla="*/ 0 h 447120"/>
                <a:gd name="connsiteX1" fmla="*/ 4440506 w 4440506"/>
                <a:gd name="connsiteY1" fmla="*/ 0 h 447120"/>
                <a:gd name="connsiteX2" fmla="*/ 4440506 w 4440506"/>
                <a:gd name="connsiteY2" fmla="*/ 447120 h 447120"/>
                <a:gd name="connsiteX3" fmla="*/ 0 w 4440506"/>
                <a:gd name="connsiteY3" fmla="*/ 447120 h 447120"/>
                <a:gd name="connsiteX4" fmla="*/ 0 w 4440506"/>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506" h="447120">
                  <a:moveTo>
                    <a:pt x="0" y="0"/>
                  </a:moveTo>
                  <a:lnTo>
                    <a:pt x="4440506" y="0"/>
                  </a:lnTo>
                  <a:lnTo>
                    <a:pt x="4440506"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986"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a:solidFill>
                    <a:schemeClr val="tx2">
                      <a:lumMod val="50000"/>
                    </a:schemeClr>
                  </a:solidFill>
                </a:rPr>
                <a:t>Central  maintenance by provider</a:t>
              </a:r>
              <a:endParaRPr lang="en-US" sz="1000" kern="1200" dirty="0">
                <a:solidFill>
                  <a:schemeClr val="tx2">
                    <a:lumMod val="50000"/>
                  </a:schemeClr>
                </a:solidFill>
              </a:endParaRPr>
            </a:p>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Automatic updates</a:t>
              </a:r>
            </a:p>
          </p:txBody>
        </p:sp>
        <p:sp>
          <p:nvSpPr>
            <p:cNvPr id="8" name="Freeform: Shape 65">
              <a:extLst>
                <a:ext uri="{FF2B5EF4-FFF2-40B4-BE49-F238E27FC236}">
                  <a16:creationId xmlns:a16="http://schemas.microsoft.com/office/drawing/2014/main" xmlns="" id="{75A49E42-F6DF-4DA4-98E0-85F2D7AF519D}"/>
                </a:ext>
              </a:extLst>
            </p:cNvPr>
            <p:cNvSpPr/>
            <p:nvPr/>
          </p:nvSpPr>
          <p:spPr>
            <a:xfrm>
              <a:off x="5160694" y="4101571"/>
              <a:ext cx="4440506" cy="315652"/>
            </a:xfrm>
            <a:custGeom>
              <a:avLst/>
              <a:gdLst>
                <a:gd name="connsiteX0" fmla="*/ 0 w 4440506"/>
                <a:gd name="connsiteY0" fmla="*/ 52610 h 315652"/>
                <a:gd name="connsiteX1" fmla="*/ 52610 w 4440506"/>
                <a:gd name="connsiteY1" fmla="*/ 0 h 315652"/>
                <a:gd name="connsiteX2" fmla="*/ 4387896 w 4440506"/>
                <a:gd name="connsiteY2" fmla="*/ 0 h 315652"/>
                <a:gd name="connsiteX3" fmla="*/ 4440506 w 4440506"/>
                <a:gd name="connsiteY3" fmla="*/ 52610 h 315652"/>
                <a:gd name="connsiteX4" fmla="*/ 4440506 w 4440506"/>
                <a:gd name="connsiteY4" fmla="*/ 263042 h 315652"/>
                <a:gd name="connsiteX5" fmla="*/ 4387896 w 4440506"/>
                <a:gd name="connsiteY5" fmla="*/ 315652 h 315652"/>
                <a:gd name="connsiteX6" fmla="*/ 52610 w 4440506"/>
                <a:gd name="connsiteY6" fmla="*/ 315652 h 315652"/>
                <a:gd name="connsiteX7" fmla="*/ 0 w 4440506"/>
                <a:gd name="connsiteY7" fmla="*/ 263042 h 315652"/>
                <a:gd name="connsiteX8" fmla="*/ 0 w 4440506"/>
                <a:gd name="connsiteY8" fmla="*/ 52610 h 31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0506" h="315652">
                  <a:moveTo>
                    <a:pt x="0" y="52610"/>
                  </a:moveTo>
                  <a:cubicBezTo>
                    <a:pt x="0" y="23554"/>
                    <a:pt x="23554" y="0"/>
                    <a:pt x="52610" y="0"/>
                  </a:cubicBezTo>
                  <a:lnTo>
                    <a:pt x="4387896" y="0"/>
                  </a:lnTo>
                  <a:cubicBezTo>
                    <a:pt x="4416952" y="0"/>
                    <a:pt x="4440506" y="23554"/>
                    <a:pt x="4440506" y="52610"/>
                  </a:cubicBezTo>
                  <a:lnTo>
                    <a:pt x="4440506" y="263042"/>
                  </a:lnTo>
                  <a:cubicBezTo>
                    <a:pt x="4440506" y="292098"/>
                    <a:pt x="4416952" y="315652"/>
                    <a:pt x="4387896" y="315652"/>
                  </a:cubicBezTo>
                  <a:lnTo>
                    <a:pt x="52610" y="315652"/>
                  </a:lnTo>
                  <a:cubicBezTo>
                    <a:pt x="23554" y="315652"/>
                    <a:pt x="0" y="292098"/>
                    <a:pt x="0" y="263042"/>
                  </a:cubicBezTo>
                  <a:lnTo>
                    <a:pt x="0" y="52610"/>
                  </a:lnTo>
                  <a:close/>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3509" tIns="53509" rIns="53509" bIns="53509" numCol="1" spcCol="1270" anchor="ctr" anchorCtr="0">
              <a:noAutofit/>
            </a:bodyPr>
            <a:lstStyle/>
            <a:p>
              <a:pPr marL="0" lvl="0" indent="0" algn="l" defTabSz="444500">
                <a:lnSpc>
                  <a:spcPct val="90000"/>
                </a:lnSpc>
                <a:spcBef>
                  <a:spcPct val="0"/>
                </a:spcBef>
                <a:spcAft>
                  <a:spcPct val="35000"/>
                </a:spcAft>
                <a:buNone/>
              </a:pPr>
              <a:r>
                <a:rPr lang="en-US" sz="1200" kern="1200">
                  <a:solidFill>
                    <a:schemeClr val="tx1">
                      <a:lumMod val="60000"/>
                      <a:lumOff val="40000"/>
                    </a:schemeClr>
                  </a:solidFill>
                </a:rPr>
                <a:t>Flexibility</a:t>
              </a:r>
              <a:endParaRPr lang="en-US" sz="1200" kern="1200" dirty="0">
                <a:solidFill>
                  <a:schemeClr val="tx1">
                    <a:lumMod val="60000"/>
                    <a:lumOff val="40000"/>
                  </a:schemeClr>
                </a:solidFill>
              </a:endParaRPr>
            </a:p>
          </p:txBody>
        </p:sp>
        <p:sp>
          <p:nvSpPr>
            <p:cNvPr id="9" name="Freeform: Shape 66">
              <a:extLst>
                <a:ext uri="{FF2B5EF4-FFF2-40B4-BE49-F238E27FC236}">
                  <a16:creationId xmlns:a16="http://schemas.microsoft.com/office/drawing/2014/main" xmlns="" id="{68DE0C5D-70AF-4F88-B99C-E2CE87E36E7E}"/>
                </a:ext>
              </a:extLst>
            </p:cNvPr>
            <p:cNvSpPr/>
            <p:nvPr/>
          </p:nvSpPr>
          <p:spPr>
            <a:xfrm>
              <a:off x="5160694" y="4500509"/>
              <a:ext cx="4440506" cy="447120"/>
            </a:xfrm>
            <a:custGeom>
              <a:avLst/>
              <a:gdLst>
                <a:gd name="connsiteX0" fmla="*/ 0 w 4440506"/>
                <a:gd name="connsiteY0" fmla="*/ 0 h 447120"/>
                <a:gd name="connsiteX1" fmla="*/ 4440506 w 4440506"/>
                <a:gd name="connsiteY1" fmla="*/ 0 h 447120"/>
                <a:gd name="connsiteX2" fmla="*/ 4440506 w 4440506"/>
                <a:gd name="connsiteY2" fmla="*/ 447120 h 447120"/>
                <a:gd name="connsiteX3" fmla="*/ 0 w 4440506"/>
                <a:gd name="connsiteY3" fmla="*/ 447120 h 447120"/>
                <a:gd name="connsiteX4" fmla="*/ 0 w 4440506"/>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506" h="447120">
                  <a:moveTo>
                    <a:pt x="0" y="0"/>
                  </a:moveTo>
                  <a:lnTo>
                    <a:pt x="4440506" y="0"/>
                  </a:lnTo>
                  <a:lnTo>
                    <a:pt x="4440506"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986"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Meet changing demands as you grow</a:t>
              </a:r>
            </a:p>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System accessible from everywhere </a:t>
              </a:r>
            </a:p>
          </p:txBody>
        </p:sp>
        <p:sp>
          <p:nvSpPr>
            <p:cNvPr id="10" name="Freeform: Shape 67">
              <a:extLst>
                <a:ext uri="{FF2B5EF4-FFF2-40B4-BE49-F238E27FC236}">
                  <a16:creationId xmlns:a16="http://schemas.microsoft.com/office/drawing/2014/main" xmlns="" id="{AF5FB1E3-73EB-41D7-B38A-0E166E7B9A88}"/>
                </a:ext>
              </a:extLst>
            </p:cNvPr>
            <p:cNvSpPr/>
            <p:nvPr/>
          </p:nvSpPr>
          <p:spPr>
            <a:xfrm>
              <a:off x="5160694" y="4859457"/>
              <a:ext cx="4440506" cy="318406"/>
            </a:xfrm>
            <a:custGeom>
              <a:avLst/>
              <a:gdLst>
                <a:gd name="connsiteX0" fmla="*/ 0 w 4440506"/>
                <a:gd name="connsiteY0" fmla="*/ 53069 h 318406"/>
                <a:gd name="connsiteX1" fmla="*/ 53069 w 4440506"/>
                <a:gd name="connsiteY1" fmla="*/ 0 h 318406"/>
                <a:gd name="connsiteX2" fmla="*/ 4387437 w 4440506"/>
                <a:gd name="connsiteY2" fmla="*/ 0 h 318406"/>
                <a:gd name="connsiteX3" fmla="*/ 4440506 w 4440506"/>
                <a:gd name="connsiteY3" fmla="*/ 53069 h 318406"/>
                <a:gd name="connsiteX4" fmla="*/ 4440506 w 4440506"/>
                <a:gd name="connsiteY4" fmla="*/ 265337 h 318406"/>
                <a:gd name="connsiteX5" fmla="*/ 4387437 w 4440506"/>
                <a:gd name="connsiteY5" fmla="*/ 318406 h 318406"/>
                <a:gd name="connsiteX6" fmla="*/ 53069 w 4440506"/>
                <a:gd name="connsiteY6" fmla="*/ 318406 h 318406"/>
                <a:gd name="connsiteX7" fmla="*/ 0 w 4440506"/>
                <a:gd name="connsiteY7" fmla="*/ 265337 h 318406"/>
                <a:gd name="connsiteX8" fmla="*/ 0 w 4440506"/>
                <a:gd name="connsiteY8" fmla="*/ 53069 h 31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0506" h="318406">
                  <a:moveTo>
                    <a:pt x="0" y="53069"/>
                  </a:moveTo>
                  <a:cubicBezTo>
                    <a:pt x="0" y="23760"/>
                    <a:pt x="23760" y="0"/>
                    <a:pt x="53069" y="0"/>
                  </a:cubicBezTo>
                  <a:lnTo>
                    <a:pt x="4387437" y="0"/>
                  </a:lnTo>
                  <a:cubicBezTo>
                    <a:pt x="4416746" y="0"/>
                    <a:pt x="4440506" y="23760"/>
                    <a:pt x="4440506" y="53069"/>
                  </a:cubicBezTo>
                  <a:lnTo>
                    <a:pt x="4440506" y="265337"/>
                  </a:lnTo>
                  <a:cubicBezTo>
                    <a:pt x="4440506" y="294646"/>
                    <a:pt x="4416746" y="318406"/>
                    <a:pt x="4387437" y="318406"/>
                  </a:cubicBezTo>
                  <a:lnTo>
                    <a:pt x="53069" y="318406"/>
                  </a:lnTo>
                  <a:cubicBezTo>
                    <a:pt x="23760" y="318406"/>
                    <a:pt x="0" y="294646"/>
                    <a:pt x="0" y="265337"/>
                  </a:cubicBezTo>
                  <a:lnTo>
                    <a:pt x="0" y="53069"/>
                  </a:lnTo>
                  <a:close/>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3643" tIns="53643" rIns="53643" bIns="53643" numCol="1" spcCol="1270" anchor="ctr" anchorCtr="0">
              <a:noAutofit/>
            </a:bodyPr>
            <a:lstStyle/>
            <a:p>
              <a:pPr marL="0" lvl="0" indent="0" algn="l" defTabSz="444500">
                <a:lnSpc>
                  <a:spcPct val="90000"/>
                </a:lnSpc>
                <a:spcBef>
                  <a:spcPct val="0"/>
                </a:spcBef>
                <a:spcAft>
                  <a:spcPct val="35000"/>
                </a:spcAft>
                <a:buNone/>
              </a:pPr>
              <a:r>
                <a:rPr lang="en-US" sz="1200" kern="1200" dirty="0">
                  <a:solidFill>
                    <a:schemeClr val="tx1">
                      <a:lumMod val="60000"/>
                      <a:lumOff val="40000"/>
                    </a:schemeClr>
                  </a:solidFill>
                </a:rPr>
                <a:t>Agility</a:t>
              </a:r>
            </a:p>
          </p:txBody>
        </p:sp>
        <p:sp>
          <p:nvSpPr>
            <p:cNvPr id="11" name="Freeform: Shape 68">
              <a:extLst>
                <a:ext uri="{FF2B5EF4-FFF2-40B4-BE49-F238E27FC236}">
                  <a16:creationId xmlns:a16="http://schemas.microsoft.com/office/drawing/2014/main" xmlns="" id="{1134C997-074D-44DE-B53A-C18B4FCA1DEC}"/>
                </a:ext>
              </a:extLst>
            </p:cNvPr>
            <p:cNvSpPr/>
            <p:nvPr/>
          </p:nvSpPr>
          <p:spPr>
            <a:xfrm>
              <a:off x="5160694" y="5308771"/>
              <a:ext cx="4440506" cy="447120"/>
            </a:xfrm>
            <a:custGeom>
              <a:avLst/>
              <a:gdLst>
                <a:gd name="connsiteX0" fmla="*/ 0 w 4440506"/>
                <a:gd name="connsiteY0" fmla="*/ 0 h 447120"/>
                <a:gd name="connsiteX1" fmla="*/ 4440506 w 4440506"/>
                <a:gd name="connsiteY1" fmla="*/ 0 h 447120"/>
                <a:gd name="connsiteX2" fmla="*/ 4440506 w 4440506"/>
                <a:gd name="connsiteY2" fmla="*/ 447120 h 447120"/>
                <a:gd name="connsiteX3" fmla="*/ 0 w 4440506"/>
                <a:gd name="connsiteY3" fmla="*/ 447120 h 447120"/>
                <a:gd name="connsiteX4" fmla="*/ 0 w 4440506"/>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506" h="447120">
                  <a:moveTo>
                    <a:pt x="0" y="0"/>
                  </a:moveTo>
                  <a:lnTo>
                    <a:pt x="4440506" y="0"/>
                  </a:lnTo>
                  <a:lnTo>
                    <a:pt x="4440506"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986" tIns="12700" rIns="71120" bIns="12700" numCol="1" spcCol="1270" anchor="t" anchorCtr="0">
              <a:noAutofit/>
            </a:bodyPr>
            <a:lstStyle/>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React faster to changing business needs, by enhancing the existing application  and building new ones with minimal efforts</a:t>
              </a:r>
            </a:p>
          </p:txBody>
        </p:sp>
        <p:sp>
          <p:nvSpPr>
            <p:cNvPr id="12" name="Freeform: Shape 69">
              <a:extLst>
                <a:ext uri="{FF2B5EF4-FFF2-40B4-BE49-F238E27FC236}">
                  <a16:creationId xmlns:a16="http://schemas.microsoft.com/office/drawing/2014/main" xmlns="" id="{1AC59119-9FD1-475E-8921-FBE7243B4CA0}"/>
                </a:ext>
              </a:extLst>
            </p:cNvPr>
            <p:cNvSpPr/>
            <p:nvPr/>
          </p:nvSpPr>
          <p:spPr>
            <a:xfrm>
              <a:off x="5160694" y="5738075"/>
              <a:ext cx="4440506" cy="357795"/>
            </a:xfrm>
            <a:custGeom>
              <a:avLst/>
              <a:gdLst>
                <a:gd name="connsiteX0" fmla="*/ 0 w 4440506"/>
                <a:gd name="connsiteY0" fmla="*/ 59634 h 357795"/>
                <a:gd name="connsiteX1" fmla="*/ 59634 w 4440506"/>
                <a:gd name="connsiteY1" fmla="*/ 0 h 357795"/>
                <a:gd name="connsiteX2" fmla="*/ 4380872 w 4440506"/>
                <a:gd name="connsiteY2" fmla="*/ 0 h 357795"/>
                <a:gd name="connsiteX3" fmla="*/ 4440506 w 4440506"/>
                <a:gd name="connsiteY3" fmla="*/ 59634 h 357795"/>
                <a:gd name="connsiteX4" fmla="*/ 4440506 w 4440506"/>
                <a:gd name="connsiteY4" fmla="*/ 298161 h 357795"/>
                <a:gd name="connsiteX5" fmla="*/ 4380872 w 4440506"/>
                <a:gd name="connsiteY5" fmla="*/ 357795 h 357795"/>
                <a:gd name="connsiteX6" fmla="*/ 59634 w 4440506"/>
                <a:gd name="connsiteY6" fmla="*/ 357795 h 357795"/>
                <a:gd name="connsiteX7" fmla="*/ 0 w 4440506"/>
                <a:gd name="connsiteY7" fmla="*/ 298161 h 357795"/>
                <a:gd name="connsiteX8" fmla="*/ 0 w 4440506"/>
                <a:gd name="connsiteY8" fmla="*/ 59634 h 35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0506" h="357795">
                  <a:moveTo>
                    <a:pt x="0" y="59634"/>
                  </a:moveTo>
                  <a:cubicBezTo>
                    <a:pt x="0" y="26699"/>
                    <a:pt x="26699" y="0"/>
                    <a:pt x="59634" y="0"/>
                  </a:cubicBezTo>
                  <a:lnTo>
                    <a:pt x="4380872" y="0"/>
                  </a:lnTo>
                  <a:cubicBezTo>
                    <a:pt x="4413807" y="0"/>
                    <a:pt x="4440506" y="26699"/>
                    <a:pt x="4440506" y="59634"/>
                  </a:cubicBezTo>
                  <a:lnTo>
                    <a:pt x="4440506" y="298161"/>
                  </a:lnTo>
                  <a:cubicBezTo>
                    <a:pt x="4440506" y="331096"/>
                    <a:pt x="4413807" y="357795"/>
                    <a:pt x="4380872" y="357795"/>
                  </a:cubicBezTo>
                  <a:lnTo>
                    <a:pt x="59634" y="357795"/>
                  </a:lnTo>
                  <a:cubicBezTo>
                    <a:pt x="26699" y="357795"/>
                    <a:pt x="0" y="331096"/>
                    <a:pt x="0" y="298161"/>
                  </a:cubicBezTo>
                  <a:lnTo>
                    <a:pt x="0" y="59634"/>
                  </a:lnTo>
                  <a:close/>
                </a:path>
              </a:pathLst>
            </a:cu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5566" tIns="55566" rIns="55566" bIns="55566" numCol="1" spcCol="1270" anchor="ctr" anchorCtr="0">
              <a:noAutofit/>
            </a:bodyPr>
            <a:lstStyle/>
            <a:p>
              <a:pPr marL="0" lvl="0" indent="0" algn="l" defTabSz="444500">
                <a:lnSpc>
                  <a:spcPct val="90000"/>
                </a:lnSpc>
                <a:spcBef>
                  <a:spcPct val="0"/>
                </a:spcBef>
                <a:spcAft>
                  <a:spcPct val="35000"/>
                </a:spcAft>
                <a:buNone/>
              </a:pPr>
              <a:r>
                <a:rPr lang="en-US" sz="1200" kern="1200" dirty="0">
                  <a:solidFill>
                    <a:schemeClr val="tx1">
                      <a:lumMod val="60000"/>
                      <a:lumOff val="40000"/>
                    </a:schemeClr>
                  </a:solidFill>
                </a:rPr>
                <a:t>High availability</a:t>
              </a:r>
            </a:p>
          </p:txBody>
        </p:sp>
        <p:sp>
          <p:nvSpPr>
            <p:cNvPr id="13" name="Freeform: Shape 70">
              <a:extLst>
                <a:ext uri="{FF2B5EF4-FFF2-40B4-BE49-F238E27FC236}">
                  <a16:creationId xmlns:a16="http://schemas.microsoft.com/office/drawing/2014/main" xmlns="" id="{C4FEE123-C698-45E4-B196-49795E2D076C}"/>
                </a:ext>
              </a:extLst>
            </p:cNvPr>
            <p:cNvSpPr/>
            <p:nvPr/>
          </p:nvSpPr>
          <p:spPr>
            <a:xfrm>
              <a:off x="5160694" y="6029880"/>
              <a:ext cx="4440506" cy="447120"/>
            </a:xfrm>
            <a:custGeom>
              <a:avLst/>
              <a:gdLst>
                <a:gd name="connsiteX0" fmla="*/ 0 w 4440506"/>
                <a:gd name="connsiteY0" fmla="*/ 0 h 447120"/>
                <a:gd name="connsiteX1" fmla="*/ 4440506 w 4440506"/>
                <a:gd name="connsiteY1" fmla="*/ 0 h 447120"/>
                <a:gd name="connsiteX2" fmla="*/ 4440506 w 4440506"/>
                <a:gd name="connsiteY2" fmla="*/ 447120 h 447120"/>
                <a:gd name="connsiteX3" fmla="*/ 0 w 4440506"/>
                <a:gd name="connsiteY3" fmla="*/ 447120 h 447120"/>
                <a:gd name="connsiteX4" fmla="*/ 0 w 4440506"/>
                <a:gd name="connsiteY4" fmla="*/ 0 h 44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506" h="447120">
                  <a:moveTo>
                    <a:pt x="0" y="0"/>
                  </a:moveTo>
                  <a:lnTo>
                    <a:pt x="4440506" y="0"/>
                  </a:lnTo>
                  <a:lnTo>
                    <a:pt x="4440506" y="447120"/>
                  </a:lnTo>
                  <a:lnTo>
                    <a:pt x="0" y="4471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986" tIns="12700" rIns="71120" bIns="12700" numCol="1" spcCol="1270" anchor="t" anchorCtr="0">
              <a:noAutofit/>
            </a:bodyPr>
            <a:lstStyle/>
            <a:p>
              <a:pPr marL="57150" lvl="1" indent="-57150" algn="l" defTabSz="444500">
                <a:lnSpc>
                  <a:spcPct val="90000"/>
                </a:lnSpc>
                <a:spcBef>
                  <a:spcPct val="0"/>
                </a:spcBef>
                <a:spcAft>
                  <a:spcPct val="20000"/>
                </a:spcAft>
                <a:buChar char="•"/>
              </a:pPr>
              <a:endParaRPr lang="en-US" sz="1000" kern="1200" dirty="0">
                <a:solidFill>
                  <a:schemeClr val="tx2">
                    <a:lumMod val="50000"/>
                  </a:schemeClr>
                </a:solidFill>
              </a:endParaRPr>
            </a:p>
            <a:p>
              <a:pPr marL="57150" lvl="1" indent="-57150" algn="l" defTabSz="444500">
                <a:lnSpc>
                  <a:spcPct val="90000"/>
                </a:lnSpc>
                <a:spcBef>
                  <a:spcPct val="0"/>
                </a:spcBef>
                <a:spcAft>
                  <a:spcPct val="20000"/>
                </a:spcAft>
                <a:buChar char="•"/>
              </a:pPr>
              <a:r>
                <a:rPr lang="en-US" sz="1000" kern="1200" dirty="0">
                  <a:solidFill>
                    <a:schemeClr val="tx2">
                      <a:lumMod val="50000"/>
                    </a:schemeClr>
                  </a:solidFill>
                </a:rPr>
                <a:t>System is always available</a:t>
              </a:r>
            </a:p>
          </p:txBody>
        </p:sp>
      </p:grpSp>
      <p:sp>
        <p:nvSpPr>
          <p:cNvPr id="14" name="Rounded Rectangle 11">
            <a:extLst>
              <a:ext uri="{FF2B5EF4-FFF2-40B4-BE49-F238E27FC236}">
                <a16:creationId xmlns:a16="http://schemas.microsoft.com/office/drawing/2014/main" xmlns="" id="{641555ED-5F28-4910-8C7A-9FE6DD61C1B5}"/>
              </a:ext>
            </a:extLst>
          </p:cNvPr>
          <p:cNvSpPr/>
          <p:nvPr/>
        </p:nvSpPr>
        <p:spPr>
          <a:xfrm>
            <a:off x="944880" y="2889598"/>
            <a:ext cx="3428999" cy="2683162"/>
          </a:xfrm>
          <a:prstGeom prst="roundRect">
            <a:avLst/>
          </a:prstGeom>
          <a:solidFill>
            <a:schemeClr val="accent1">
              <a:alpha val="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lumMod val="50000"/>
                </a:schemeClr>
              </a:solidFill>
            </a:endParaRPr>
          </a:p>
        </p:txBody>
      </p:sp>
      <p:pic>
        <p:nvPicPr>
          <p:cNvPr id="15" name="Picture 14">
            <a:extLst>
              <a:ext uri="{FF2B5EF4-FFF2-40B4-BE49-F238E27FC236}">
                <a16:creationId xmlns:a16="http://schemas.microsoft.com/office/drawing/2014/main" xmlns="" id="{06A4B780-292A-4F78-B3FA-83B29B0AA6A0}"/>
              </a:ext>
            </a:extLst>
          </p:cNvPr>
          <p:cNvPicPr>
            <a:picLocks noChangeAspect="1"/>
          </p:cNvPicPr>
          <p:nvPr/>
        </p:nvPicPr>
        <p:blipFill>
          <a:blip r:embed="rId2"/>
          <a:stretch>
            <a:fillRect/>
          </a:stretch>
        </p:blipFill>
        <p:spPr>
          <a:xfrm>
            <a:off x="1249680" y="3368035"/>
            <a:ext cx="715670" cy="604525"/>
          </a:xfrm>
          <a:prstGeom prst="rect">
            <a:avLst/>
          </a:prstGeom>
        </p:spPr>
      </p:pic>
      <p:pic>
        <p:nvPicPr>
          <p:cNvPr id="16" name="Picture 15">
            <a:extLst>
              <a:ext uri="{FF2B5EF4-FFF2-40B4-BE49-F238E27FC236}">
                <a16:creationId xmlns:a16="http://schemas.microsoft.com/office/drawing/2014/main" xmlns="" id="{1E1CC3EB-7DAF-439C-9A88-A6120DB34DB1}"/>
              </a:ext>
            </a:extLst>
          </p:cNvPr>
          <p:cNvPicPr>
            <a:picLocks noChangeAspect="1"/>
          </p:cNvPicPr>
          <p:nvPr/>
        </p:nvPicPr>
        <p:blipFill>
          <a:blip r:embed="rId3"/>
          <a:stretch>
            <a:fillRect/>
          </a:stretch>
        </p:blipFill>
        <p:spPr>
          <a:xfrm>
            <a:off x="1249680" y="4048760"/>
            <a:ext cx="701137" cy="535483"/>
          </a:xfrm>
          <a:prstGeom prst="rect">
            <a:avLst/>
          </a:prstGeom>
        </p:spPr>
      </p:pic>
      <p:pic>
        <p:nvPicPr>
          <p:cNvPr id="17" name="Picture 16">
            <a:extLst>
              <a:ext uri="{FF2B5EF4-FFF2-40B4-BE49-F238E27FC236}">
                <a16:creationId xmlns:a16="http://schemas.microsoft.com/office/drawing/2014/main" xmlns="" id="{A236F673-186A-40B2-9715-9CA51799291A}"/>
              </a:ext>
            </a:extLst>
          </p:cNvPr>
          <p:cNvPicPr>
            <a:picLocks noChangeAspect="1"/>
          </p:cNvPicPr>
          <p:nvPr/>
        </p:nvPicPr>
        <p:blipFill>
          <a:blip r:embed="rId4"/>
          <a:stretch>
            <a:fillRect/>
          </a:stretch>
        </p:blipFill>
        <p:spPr>
          <a:xfrm>
            <a:off x="1249680" y="4734560"/>
            <a:ext cx="654914" cy="701962"/>
          </a:xfrm>
          <a:prstGeom prst="rect">
            <a:avLst/>
          </a:prstGeom>
        </p:spPr>
      </p:pic>
      <p:sp>
        <p:nvSpPr>
          <p:cNvPr id="18" name="Rounded Rectangle 7">
            <a:extLst>
              <a:ext uri="{FF2B5EF4-FFF2-40B4-BE49-F238E27FC236}">
                <a16:creationId xmlns:a16="http://schemas.microsoft.com/office/drawing/2014/main" xmlns="" id="{A21C550E-6DEA-4FA4-A655-282C5C4E5211}"/>
              </a:ext>
            </a:extLst>
          </p:cNvPr>
          <p:cNvSpPr/>
          <p:nvPr/>
        </p:nvSpPr>
        <p:spPr>
          <a:xfrm>
            <a:off x="944880" y="5801360"/>
            <a:ext cx="3429000" cy="457200"/>
          </a:xfrm>
          <a:prstGeom prst="roundRect">
            <a:avLst/>
          </a:prstGeom>
          <a:solidFill>
            <a:srgbClr val="BAE6FC"/>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2">
                    <a:lumMod val="50000"/>
                  </a:schemeClr>
                </a:solidFill>
              </a:rPr>
              <a:t>Cloud infrastructure</a:t>
            </a:r>
          </a:p>
        </p:txBody>
      </p:sp>
      <p:sp>
        <p:nvSpPr>
          <p:cNvPr id="19" name="TextBox 18">
            <a:extLst>
              <a:ext uri="{FF2B5EF4-FFF2-40B4-BE49-F238E27FC236}">
                <a16:creationId xmlns:a16="http://schemas.microsoft.com/office/drawing/2014/main" xmlns="" id="{FF077B15-03D8-4B2C-9BB9-9A4E6167F618}"/>
              </a:ext>
            </a:extLst>
          </p:cNvPr>
          <p:cNvSpPr txBox="1"/>
          <p:nvPr/>
        </p:nvSpPr>
        <p:spPr>
          <a:xfrm>
            <a:off x="2164080" y="3512383"/>
            <a:ext cx="1877437" cy="307777"/>
          </a:xfrm>
          <a:prstGeom prst="rect">
            <a:avLst/>
          </a:prstGeom>
          <a:noFill/>
        </p:spPr>
        <p:txBody>
          <a:bodyPr wrap="none" rtlCol="0">
            <a:spAutoFit/>
          </a:bodyPr>
          <a:lstStyle/>
          <a:p>
            <a:r>
              <a:rPr lang="en-US" sz="1400" dirty="0">
                <a:solidFill>
                  <a:schemeClr val="tx2">
                    <a:lumMod val="50000"/>
                  </a:schemeClr>
                </a:solidFill>
              </a:rPr>
              <a:t>Build new cloud apps</a:t>
            </a:r>
          </a:p>
        </p:txBody>
      </p:sp>
      <p:sp>
        <p:nvSpPr>
          <p:cNvPr id="20" name="TextBox 19">
            <a:extLst>
              <a:ext uri="{FF2B5EF4-FFF2-40B4-BE49-F238E27FC236}">
                <a16:creationId xmlns:a16="http://schemas.microsoft.com/office/drawing/2014/main" xmlns="" id="{1B2EE127-DDD3-4D20-B3E0-825F6F3E5F55}"/>
              </a:ext>
            </a:extLst>
          </p:cNvPr>
          <p:cNvSpPr txBox="1"/>
          <p:nvPr/>
        </p:nvSpPr>
        <p:spPr>
          <a:xfrm>
            <a:off x="2011680" y="4124960"/>
            <a:ext cx="2438400" cy="523220"/>
          </a:xfrm>
          <a:prstGeom prst="rect">
            <a:avLst/>
          </a:prstGeom>
          <a:noFill/>
        </p:spPr>
        <p:txBody>
          <a:bodyPr wrap="square" rtlCol="0">
            <a:spAutoFit/>
          </a:bodyPr>
          <a:lstStyle/>
          <a:p>
            <a:r>
              <a:rPr lang="en-US" sz="1400" dirty="0">
                <a:solidFill>
                  <a:schemeClr val="tx2">
                    <a:lumMod val="50000"/>
                  </a:schemeClr>
                </a:solidFill>
              </a:rPr>
              <a:t>Extend existing on premise and cloud apps</a:t>
            </a:r>
          </a:p>
        </p:txBody>
      </p:sp>
      <p:sp>
        <p:nvSpPr>
          <p:cNvPr id="21" name="TextBox 20">
            <a:extLst>
              <a:ext uri="{FF2B5EF4-FFF2-40B4-BE49-F238E27FC236}">
                <a16:creationId xmlns:a16="http://schemas.microsoft.com/office/drawing/2014/main" xmlns="" id="{81CE3853-367C-401B-8866-EADC9E30208F}"/>
              </a:ext>
            </a:extLst>
          </p:cNvPr>
          <p:cNvSpPr txBox="1"/>
          <p:nvPr/>
        </p:nvSpPr>
        <p:spPr>
          <a:xfrm>
            <a:off x="2055672" y="5036383"/>
            <a:ext cx="1327608" cy="307777"/>
          </a:xfrm>
          <a:prstGeom prst="rect">
            <a:avLst/>
          </a:prstGeom>
          <a:noFill/>
        </p:spPr>
        <p:txBody>
          <a:bodyPr wrap="none" rtlCol="0">
            <a:spAutoFit/>
          </a:bodyPr>
          <a:lstStyle/>
          <a:p>
            <a:r>
              <a:rPr lang="en-US" sz="1400" dirty="0">
                <a:solidFill>
                  <a:schemeClr val="tx2">
                    <a:lumMod val="50000"/>
                  </a:schemeClr>
                </a:solidFill>
              </a:rPr>
              <a:t>Integrate apps</a:t>
            </a:r>
          </a:p>
        </p:txBody>
      </p:sp>
      <p:sp>
        <p:nvSpPr>
          <p:cNvPr id="22" name="TextBox 21">
            <a:extLst>
              <a:ext uri="{FF2B5EF4-FFF2-40B4-BE49-F238E27FC236}">
                <a16:creationId xmlns:a16="http://schemas.microsoft.com/office/drawing/2014/main" xmlns="" id="{0CDBA32A-556D-4740-8C39-BAFCE3EA6938}"/>
              </a:ext>
            </a:extLst>
          </p:cNvPr>
          <p:cNvSpPr txBox="1"/>
          <p:nvPr/>
        </p:nvSpPr>
        <p:spPr>
          <a:xfrm>
            <a:off x="1600248" y="3011458"/>
            <a:ext cx="2334229" cy="307777"/>
          </a:xfrm>
          <a:prstGeom prst="rect">
            <a:avLst/>
          </a:prstGeom>
          <a:noFill/>
        </p:spPr>
        <p:txBody>
          <a:bodyPr wrap="none" rtlCol="0">
            <a:spAutoFit/>
          </a:bodyPr>
          <a:lstStyle/>
          <a:p>
            <a:r>
              <a:rPr lang="en-US" sz="1400" dirty="0">
                <a:solidFill>
                  <a:schemeClr val="tx2">
                    <a:lumMod val="50000"/>
                  </a:schemeClr>
                </a:solidFill>
              </a:rPr>
              <a:t>SAP Cloud Platform(</a:t>
            </a:r>
            <a:r>
              <a:rPr lang="en-US" sz="1400" dirty="0" err="1">
                <a:solidFill>
                  <a:schemeClr val="tx2">
                    <a:lumMod val="50000"/>
                  </a:schemeClr>
                </a:solidFill>
              </a:rPr>
              <a:t>PaaS</a:t>
            </a:r>
            <a:r>
              <a:rPr lang="en-US" sz="1400" dirty="0">
                <a:solidFill>
                  <a:schemeClr val="tx2">
                    <a:lumMod val="50000"/>
                  </a:schemeClr>
                </a:solidFill>
              </a:rPr>
              <a:t>)</a:t>
            </a:r>
          </a:p>
        </p:txBody>
      </p:sp>
      <p:sp>
        <p:nvSpPr>
          <p:cNvPr id="23" name="Down Arrow 13">
            <a:extLst>
              <a:ext uri="{FF2B5EF4-FFF2-40B4-BE49-F238E27FC236}">
                <a16:creationId xmlns:a16="http://schemas.microsoft.com/office/drawing/2014/main" xmlns="" id="{0C8F4CE3-403C-4B7A-93E3-EC2596D9D286}"/>
              </a:ext>
            </a:extLst>
          </p:cNvPr>
          <p:cNvSpPr/>
          <p:nvPr/>
        </p:nvSpPr>
        <p:spPr>
          <a:xfrm>
            <a:off x="2468880" y="5496560"/>
            <a:ext cx="228600" cy="292607"/>
          </a:xfrm>
          <a:prstGeom prst="downArrow">
            <a:avLst>
              <a:gd name="adj1" fmla="val 39614"/>
              <a:gd name="adj2" fmla="val 44954"/>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4" name="Rectangle 23">
            <a:extLst>
              <a:ext uri="{FF2B5EF4-FFF2-40B4-BE49-F238E27FC236}">
                <a16:creationId xmlns:a16="http://schemas.microsoft.com/office/drawing/2014/main" xmlns="" id="{F80A4B27-851D-4454-9260-1C407755D6C4}"/>
              </a:ext>
            </a:extLst>
          </p:cNvPr>
          <p:cNvSpPr/>
          <p:nvPr/>
        </p:nvSpPr>
        <p:spPr>
          <a:xfrm>
            <a:off x="1325880" y="1305560"/>
            <a:ext cx="9601200" cy="1231106"/>
          </a:xfrm>
          <a:prstGeom prst="rect">
            <a:avLst/>
          </a:prstGeom>
        </p:spPr>
        <p:txBody>
          <a:bodyPr wrap="square">
            <a:spAutoFit/>
          </a:bodyPr>
          <a:lstStyle/>
          <a:p>
            <a:r>
              <a:rPr lang="en-US" sz="1600" dirty="0">
                <a:solidFill>
                  <a:srgbClr val="474447"/>
                </a:solidFill>
                <a:latin typeface="Exo 2"/>
              </a:rPr>
              <a:t>SAP Cloud Platform, is a full featured, open standards based, in-memory cloud platform.</a:t>
            </a:r>
          </a:p>
          <a:p>
            <a:endParaRPr lang="en-US" sz="1600" dirty="0">
              <a:solidFill>
                <a:srgbClr val="474447"/>
              </a:solidFill>
              <a:latin typeface="Exo 2"/>
            </a:endParaRPr>
          </a:p>
          <a:p>
            <a:r>
              <a:rPr lang="en-US" sz="1400" b="1" dirty="0"/>
              <a:t>It is a Platform as a Service offering (PaaS) that provides both a development and runtime environment for cloud applications.</a:t>
            </a:r>
            <a:r>
              <a:rPr lang="en-US" sz="1400" dirty="0"/>
              <a:t> It allows you to focus on developing your software and use an enterprise-ready pre-installed environment in the SAP cloud to deploy and run your applications in a secure and reliable way.</a:t>
            </a:r>
            <a:r>
              <a:rPr lang="en-US" sz="1400" dirty="0">
                <a:solidFill>
                  <a:srgbClr val="474447"/>
                </a:solidFill>
                <a:latin typeface="Exo 2"/>
              </a:rPr>
              <a:t> </a:t>
            </a:r>
            <a:endParaRPr lang="en-US" sz="1400" dirty="0"/>
          </a:p>
        </p:txBody>
      </p:sp>
      <p:sp>
        <p:nvSpPr>
          <p:cNvPr id="25" name="Arrow: Right 7">
            <a:extLst>
              <a:ext uri="{FF2B5EF4-FFF2-40B4-BE49-F238E27FC236}">
                <a16:creationId xmlns:a16="http://schemas.microsoft.com/office/drawing/2014/main" xmlns="" id="{29F326C9-E9CC-42DC-8184-8F87659FED04}"/>
              </a:ext>
            </a:extLst>
          </p:cNvPr>
          <p:cNvSpPr/>
          <p:nvPr/>
        </p:nvSpPr>
        <p:spPr>
          <a:xfrm>
            <a:off x="4600423" y="3959613"/>
            <a:ext cx="1212176" cy="611683"/>
          </a:xfrm>
          <a:prstGeom prst="rightArrow">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2">
                    <a:lumMod val="50000"/>
                  </a:schemeClr>
                </a:solidFill>
              </a:rPr>
              <a:t>Benefits</a:t>
            </a:r>
            <a:endParaRPr lang="en-US" sz="1200" dirty="0" err="1">
              <a:solidFill>
                <a:schemeClr val="tx2">
                  <a:lumMod val="50000"/>
                </a:schemeClr>
              </a:solidFill>
            </a:endParaRPr>
          </a:p>
        </p:txBody>
      </p:sp>
    </p:spTree>
    <p:extLst>
      <p:ext uri="{BB962C8B-B14F-4D97-AF65-F5344CB8AC3E}">
        <p14:creationId xmlns:p14="http://schemas.microsoft.com/office/powerpoint/2010/main" val="66646346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p:cNvSpPr>
          <p:nvPr/>
        </p:nvSpPr>
        <p:spPr>
          <a:xfrm>
            <a:off x="1244600" y="320398"/>
            <a:ext cx="9905999" cy="100213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400" dirty="0"/>
              <a:t>SAP Cloud Platform Architecture</a:t>
            </a:r>
          </a:p>
        </p:txBody>
      </p:sp>
      <p:sp>
        <p:nvSpPr>
          <p:cNvPr id="137" name="Rectangle 136"/>
          <p:cNvSpPr/>
          <p:nvPr/>
        </p:nvSpPr>
        <p:spPr>
          <a:xfrm>
            <a:off x="1994707" y="2297107"/>
            <a:ext cx="7281489" cy="3032856"/>
          </a:xfrm>
          <a:prstGeom prst="rect">
            <a:avLst/>
          </a:prstGeom>
          <a:ln w="28575">
            <a:solidFill>
              <a:srgbClr val="FFC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sz="1000"/>
          </a:p>
        </p:txBody>
      </p:sp>
      <p:sp>
        <p:nvSpPr>
          <p:cNvPr id="138" name="Rectangle 137"/>
          <p:cNvSpPr/>
          <p:nvPr/>
        </p:nvSpPr>
        <p:spPr>
          <a:xfrm>
            <a:off x="7432734" y="1423116"/>
            <a:ext cx="2602800" cy="41760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IN" sz="1000" dirty="0"/>
              <a:t>Marketplace</a:t>
            </a:r>
          </a:p>
        </p:txBody>
      </p:sp>
      <p:sp>
        <p:nvSpPr>
          <p:cNvPr id="139" name="Rectangle 138"/>
          <p:cNvSpPr/>
          <p:nvPr/>
        </p:nvSpPr>
        <p:spPr>
          <a:xfrm>
            <a:off x="4340109" y="1412430"/>
            <a:ext cx="2602800" cy="417600"/>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IN" sz="1000" dirty="0"/>
              <a:t>Cockpit</a:t>
            </a:r>
          </a:p>
        </p:txBody>
      </p:sp>
      <p:sp>
        <p:nvSpPr>
          <p:cNvPr id="140" name="Rectangle 139"/>
          <p:cNvSpPr/>
          <p:nvPr/>
        </p:nvSpPr>
        <p:spPr>
          <a:xfrm>
            <a:off x="1244600" y="1420106"/>
            <a:ext cx="2604118" cy="418768"/>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en-IN" sz="1000"/>
          </a:p>
        </p:txBody>
      </p:sp>
      <p:sp>
        <p:nvSpPr>
          <p:cNvPr id="141" name="TextBox 140"/>
          <p:cNvSpPr txBox="1"/>
          <p:nvPr/>
        </p:nvSpPr>
        <p:spPr>
          <a:xfrm>
            <a:off x="1321572" y="1480939"/>
            <a:ext cx="2377441" cy="246221"/>
          </a:xfrm>
          <a:prstGeom prst="rect">
            <a:avLst/>
          </a:prstGeom>
          <a:noFill/>
        </p:spPr>
        <p:txBody>
          <a:bodyPr wrap="square" rtlCol="0">
            <a:spAutoFit/>
          </a:bodyPr>
          <a:lstStyle/>
          <a:p>
            <a:r>
              <a:rPr lang="en-IN" sz="1000" dirty="0"/>
              <a:t>SAP Web IDE/ SAP API Business Hub</a:t>
            </a:r>
          </a:p>
        </p:txBody>
      </p:sp>
      <p:sp>
        <p:nvSpPr>
          <p:cNvPr id="142" name="TextBox 141"/>
          <p:cNvSpPr txBox="1"/>
          <p:nvPr/>
        </p:nvSpPr>
        <p:spPr>
          <a:xfrm>
            <a:off x="4967112" y="2372640"/>
            <a:ext cx="2134727" cy="276999"/>
          </a:xfrm>
          <a:prstGeom prst="rect">
            <a:avLst/>
          </a:prstGeom>
          <a:noFill/>
        </p:spPr>
        <p:txBody>
          <a:bodyPr wrap="square" rtlCol="0">
            <a:spAutoFit/>
          </a:bodyPr>
          <a:lstStyle/>
          <a:p>
            <a:r>
              <a:rPr lang="en-IN" sz="1200" b="1" dirty="0">
                <a:solidFill>
                  <a:srgbClr val="FFC000"/>
                </a:solidFill>
              </a:rPr>
              <a:t>SAP Cloud Platform</a:t>
            </a:r>
          </a:p>
        </p:txBody>
      </p:sp>
      <p:sp>
        <p:nvSpPr>
          <p:cNvPr id="143" name="Rectangle 142"/>
          <p:cNvSpPr/>
          <p:nvPr/>
        </p:nvSpPr>
        <p:spPr>
          <a:xfrm>
            <a:off x="2058640" y="2689437"/>
            <a:ext cx="945244" cy="249957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000"/>
          </a:p>
        </p:txBody>
      </p:sp>
      <p:sp>
        <p:nvSpPr>
          <p:cNvPr id="144" name="Rectangle 143"/>
          <p:cNvSpPr/>
          <p:nvPr/>
        </p:nvSpPr>
        <p:spPr>
          <a:xfrm>
            <a:off x="3677327" y="2753179"/>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Commerce</a:t>
            </a:r>
          </a:p>
        </p:txBody>
      </p:sp>
      <p:sp>
        <p:nvSpPr>
          <p:cNvPr id="145" name="Rectangle 144"/>
          <p:cNvSpPr/>
          <p:nvPr/>
        </p:nvSpPr>
        <p:spPr>
          <a:xfrm>
            <a:off x="4756158" y="2768567"/>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Localisation/ Tax</a:t>
            </a:r>
          </a:p>
        </p:txBody>
      </p:sp>
      <p:sp>
        <p:nvSpPr>
          <p:cNvPr id="146" name="Rectangle 145"/>
          <p:cNvSpPr/>
          <p:nvPr/>
        </p:nvSpPr>
        <p:spPr>
          <a:xfrm>
            <a:off x="5834989" y="2760784"/>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Data Quality</a:t>
            </a:r>
          </a:p>
        </p:txBody>
      </p:sp>
      <p:sp>
        <p:nvSpPr>
          <p:cNvPr id="147" name="Rectangle 146"/>
          <p:cNvSpPr/>
          <p:nvPr/>
        </p:nvSpPr>
        <p:spPr>
          <a:xfrm>
            <a:off x="6913820" y="2760784"/>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b="1" dirty="0"/>
              <a:t>…</a:t>
            </a:r>
          </a:p>
        </p:txBody>
      </p:sp>
      <p:sp>
        <p:nvSpPr>
          <p:cNvPr id="148" name="Rectangle 147"/>
          <p:cNvSpPr/>
          <p:nvPr/>
        </p:nvSpPr>
        <p:spPr>
          <a:xfrm>
            <a:off x="3677327" y="3124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Integration</a:t>
            </a:r>
          </a:p>
        </p:txBody>
      </p:sp>
      <p:sp>
        <p:nvSpPr>
          <p:cNvPr id="149" name="Rectangle 148"/>
          <p:cNvSpPr/>
          <p:nvPr/>
        </p:nvSpPr>
        <p:spPr>
          <a:xfrm>
            <a:off x="4785035" y="3124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Analytics</a:t>
            </a:r>
          </a:p>
        </p:txBody>
      </p:sp>
      <p:sp>
        <p:nvSpPr>
          <p:cNvPr id="150" name="Rectangle 149"/>
          <p:cNvSpPr/>
          <p:nvPr/>
        </p:nvSpPr>
        <p:spPr>
          <a:xfrm>
            <a:off x="5860260" y="3124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Mobile</a:t>
            </a:r>
          </a:p>
        </p:txBody>
      </p:sp>
      <p:sp>
        <p:nvSpPr>
          <p:cNvPr id="151" name="Rectangle 150"/>
          <p:cNvSpPr/>
          <p:nvPr/>
        </p:nvSpPr>
        <p:spPr>
          <a:xfrm>
            <a:off x="6942909" y="3124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IoT</a:t>
            </a:r>
          </a:p>
        </p:txBody>
      </p:sp>
      <p:sp>
        <p:nvSpPr>
          <p:cNvPr id="152" name="Rectangle 151"/>
          <p:cNvSpPr/>
          <p:nvPr/>
        </p:nvSpPr>
        <p:spPr>
          <a:xfrm>
            <a:off x="3673436" y="3499484"/>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Collaboration</a:t>
            </a:r>
          </a:p>
        </p:txBody>
      </p:sp>
      <p:sp>
        <p:nvSpPr>
          <p:cNvPr id="153" name="Rectangle 152"/>
          <p:cNvSpPr/>
          <p:nvPr/>
        </p:nvSpPr>
        <p:spPr>
          <a:xfrm>
            <a:off x="4785035" y="3505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Security</a:t>
            </a:r>
          </a:p>
        </p:txBody>
      </p:sp>
      <p:sp>
        <p:nvSpPr>
          <p:cNvPr id="154" name="Rectangle 153"/>
          <p:cNvSpPr/>
          <p:nvPr/>
        </p:nvSpPr>
        <p:spPr>
          <a:xfrm>
            <a:off x="5877505" y="35220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UX</a:t>
            </a:r>
          </a:p>
        </p:txBody>
      </p:sp>
      <p:sp>
        <p:nvSpPr>
          <p:cNvPr id="155" name="Rectangle 154"/>
          <p:cNvSpPr/>
          <p:nvPr/>
        </p:nvSpPr>
        <p:spPr>
          <a:xfrm>
            <a:off x="6970372" y="3505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Machine Learning</a:t>
            </a:r>
          </a:p>
        </p:txBody>
      </p:sp>
      <p:sp>
        <p:nvSpPr>
          <p:cNvPr id="156" name="Rectangle 155"/>
          <p:cNvSpPr/>
          <p:nvPr/>
        </p:nvSpPr>
        <p:spPr>
          <a:xfrm>
            <a:off x="3677327" y="3886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SAP ASE</a:t>
            </a:r>
          </a:p>
        </p:txBody>
      </p:sp>
      <p:sp>
        <p:nvSpPr>
          <p:cNvPr id="157" name="Rectangle 156"/>
          <p:cNvSpPr/>
          <p:nvPr/>
        </p:nvSpPr>
        <p:spPr>
          <a:xfrm>
            <a:off x="4777415" y="3886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err="1"/>
              <a:t>Redis</a:t>
            </a:r>
            <a:endParaRPr lang="en-IN" sz="1000" dirty="0"/>
          </a:p>
        </p:txBody>
      </p:sp>
      <p:sp>
        <p:nvSpPr>
          <p:cNvPr id="158" name="Rectangle 157"/>
          <p:cNvSpPr/>
          <p:nvPr/>
        </p:nvSpPr>
        <p:spPr>
          <a:xfrm>
            <a:off x="3677327" y="4267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err="1"/>
              <a:t>PostgreSQL</a:t>
            </a:r>
            <a:endParaRPr lang="en-IN" sz="1000" dirty="0"/>
          </a:p>
        </p:txBody>
      </p:sp>
      <p:sp>
        <p:nvSpPr>
          <p:cNvPr id="159" name="Rectangle 158"/>
          <p:cNvSpPr/>
          <p:nvPr/>
        </p:nvSpPr>
        <p:spPr>
          <a:xfrm>
            <a:off x="4765784" y="4267200"/>
            <a:ext cx="936000" cy="288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err="1"/>
              <a:t>MongoDB</a:t>
            </a:r>
            <a:endParaRPr lang="en-IN" sz="1000" dirty="0"/>
          </a:p>
        </p:txBody>
      </p:sp>
      <p:sp>
        <p:nvSpPr>
          <p:cNvPr id="160" name="Rectangle 159"/>
          <p:cNvSpPr/>
          <p:nvPr/>
        </p:nvSpPr>
        <p:spPr>
          <a:xfrm>
            <a:off x="5877505" y="3886201"/>
            <a:ext cx="2028868" cy="669000"/>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Big Data Services:</a:t>
            </a:r>
          </a:p>
          <a:p>
            <a:pPr algn="ctr"/>
            <a:r>
              <a:rPr lang="en-IN" sz="1000" dirty="0"/>
              <a:t>SAP HANA</a:t>
            </a:r>
          </a:p>
          <a:p>
            <a:pPr algn="ctr"/>
            <a:r>
              <a:rPr lang="en-IN" sz="1000" dirty="0"/>
              <a:t>Hadoop</a:t>
            </a:r>
          </a:p>
          <a:p>
            <a:pPr algn="ctr"/>
            <a:endParaRPr lang="en-IN" sz="1000" dirty="0"/>
          </a:p>
        </p:txBody>
      </p:sp>
      <p:sp>
        <p:nvSpPr>
          <p:cNvPr id="161" name="Rectangle 160"/>
          <p:cNvSpPr/>
          <p:nvPr/>
        </p:nvSpPr>
        <p:spPr>
          <a:xfrm>
            <a:off x="7991458" y="2741376"/>
            <a:ext cx="1164251" cy="24856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000"/>
          </a:p>
        </p:txBody>
      </p:sp>
      <p:sp>
        <p:nvSpPr>
          <p:cNvPr id="162" name="TextBox 161"/>
          <p:cNvSpPr txBox="1"/>
          <p:nvPr/>
        </p:nvSpPr>
        <p:spPr>
          <a:xfrm>
            <a:off x="8054446" y="2932281"/>
            <a:ext cx="1282953" cy="246221"/>
          </a:xfrm>
          <a:prstGeom prst="rect">
            <a:avLst/>
          </a:prstGeom>
          <a:noFill/>
        </p:spPr>
        <p:txBody>
          <a:bodyPr wrap="square" rtlCol="0">
            <a:spAutoFit/>
          </a:bodyPr>
          <a:lstStyle/>
          <a:p>
            <a:r>
              <a:rPr lang="en-IN" sz="1000" dirty="0">
                <a:solidFill>
                  <a:schemeClr val="bg1">
                    <a:lumMod val="50000"/>
                  </a:schemeClr>
                </a:solidFill>
              </a:rPr>
              <a:t>Dev /Ops</a:t>
            </a:r>
          </a:p>
        </p:txBody>
      </p:sp>
      <p:sp>
        <p:nvSpPr>
          <p:cNvPr id="163" name="TextBox 162"/>
          <p:cNvSpPr txBox="1"/>
          <p:nvPr/>
        </p:nvSpPr>
        <p:spPr>
          <a:xfrm>
            <a:off x="8010709" y="3412200"/>
            <a:ext cx="1116132" cy="1323439"/>
          </a:xfrm>
          <a:prstGeom prst="rect">
            <a:avLst/>
          </a:prstGeom>
          <a:noFill/>
        </p:spPr>
        <p:txBody>
          <a:bodyPr wrap="square" rtlCol="0">
            <a:spAutoFit/>
          </a:bodyPr>
          <a:lstStyle/>
          <a:p>
            <a:r>
              <a:rPr lang="en-IN" sz="1000" dirty="0"/>
              <a:t>Development</a:t>
            </a:r>
          </a:p>
          <a:p>
            <a:r>
              <a:rPr lang="en-IN" sz="1000" dirty="0"/>
              <a:t>Application Logging</a:t>
            </a:r>
          </a:p>
          <a:p>
            <a:r>
              <a:rPr lang="en-IN" sz="1000" dirty="0"/>
              <a:t>Lifecycle Management</a:t>
            </a:r>
          </a:p>
          <a:p>
            <a:r>
              <a:rPr lang="en-IN" sz="1000" dirty="0"/>
              <a:t>Profiling</a:t>
            </a:r>
          </a:p>
          <a:p>
            <a:r>
              <a:rPr lang="en-IN" sz="1000" dirty="0"/>
              <a:t>Monitoring</a:t>
            </a:r>
          </a:p>
          <a:p>
            <a:r>
              <a:rPr lang="en-IN" sz="1000" dirty="0"/>
              <a:t>Debugging</a:t>
            </a:r>
          </a:p>
        </p:txBody>
      </p:sp>
      <p:sp>
        <p:nvSpPr>
          <p:cNvPr id="164" name="TextBox 163"/>
          <p:cNvSpPr txBox="1"/>
          <p:nvPr/>
        </p:nvSpPr>
        <p:spPr>
          <a:xfrm>
            <a:off x="1961129" y="2892171"/>
            <a:ext cx="1161973" cy="400110"/>
          </a:xfrm>
          <a:prstGeom prst="rect">
            <a:avLst/>
          </a:prstGeom>
          <a:noFill/>
        </p:spPr>
        <p:txBody>
          <a:bodyPr wrap="square" rtlCol="0">
            <a:spAutoFit/>
          </a:bodyPr>
          <a:lstStyle/>
          <a:p>
            <a:pPr algn="ctr"/>
            <a:r>
              <a:rPr lang="en-IN" sz="1000" dirty="0">
                <a:solidFill>
                  <a:schemeClr val="bg1">
                    <a:lumMod val="50000"/>
                  </a:schemeClr>
                </a:solidFill>
              </a:rPr>
              <a:t>Programming Models</a:t>
            </a:r>
          </a:p>
        </p:txBody>
      </p:sp>
      <p:sp>
        <p:nvSpPr>
          <p:cNvPr id="165" name="TextBox 164"/>
          <p:cNvSpPr txBox="1"/>
          <p:nvPr/>
        </p:nvSpPr>
        <p:spPr>
          <a:xfrm>
            <a:off x="2119056" y="3422780"/>
            <a:ext cx="849975" cy="400110"/>
          </a:xfrm>
          <a:prstGeom prst="rect">
            <a:avLst/>
          </a:prstGeom>
          <a:noFill/>
        </p:spPr>
        <p:txBody>
          <a:bodyPr wrap="square" rtlCol="0">
            <a:spAutoFit/>
          </a:bodyPr>
          <a:lstStyle/>
          <a:p>
            <a:pPr algn="ctr"/>
            <a:r>
              <a:rPr lang="en-IN" sz="1000" dirty="0"/>
              <a:t>HTML XSC/XSA</a:t>
            </a:r>
          </a:p>
        </p:txBody>
      </p:sp>
      <p:sp>
        <p:nvSpPr>
          <p:cNvPr id="166" name="TextBox 165"/>
          <p:cNvSpPr txBox="1"/>
          <p:nvPr/>
        </p:nvSpPr>
        <p:spPr>
          <a:xfrm>
            <a:off x="2029933" y="4044086"/>
            <a:ext cx="1021444" cy="553998"/>
          </a:xfrm>
          <a:prstGeom prst="rect">
            <a:avLst/>
          </a:prstGeom>
          <a:noFill/>
        </p:spPr>
        <p:txBody>
          <a:bodyPr wrap="square" rtlCol="0">
            <a:spAutoFit/>
          </a:bodyPr>
          <a:lstStyle/>
          <a:p>
            <a:pPr algn="ctr"/>
            <a:r>
              <a:rPr lang="en-IN" sz="1000" dirty="0"/>
              <a:t>JAVA XSJS / Node.js Python</a:t>
            </a:r>
          </a:p>
        </p:txBody>
      </p:sp>
      <p:sp>
        <p:nvSpPr>
          <p:cNvPr id="167" name="TextBox 166"/>
          <p:cNvSpPr txBox="1"/>
          <p:nvPr/>
        </p:nvSpPr>
        <p:spPr>
          <a:xfrm>
            <a:off x="2916904" y="2956529"/>
            <a:ext cx="838200" cy="400110"/>
          </a:xfrm>
          <a:prstGeom prst="rect">
            <a:avLst/>
          </a:prstGeom>
          <a:noFill/>
        </p:spPr>
        <p:txBody>
          <a:bodyPr wrap="square" rtlCol="0">
            <a:spAutoFit/>
          </a:bodyPr>
          <a:lstStyle/>
          <a:p>
            <a:pPr algn="ctr"/>
            <a:r>
              <a:rPr lang="en-IN" sz="1000" b="1" dirty="0">
                <a:solidFill>
                  <a:srgbClr val="00B0F0"/>
                </a:solidFill>
              </a:rPr>
              <a:t>Business Services</a:t>
            </a:r>
          </a:p>
        </p:txBody>
      </p:sp>
      <p:sp>
        <p:nvSpPr>
          <p:cNvPr id="168" name="TextBox 167"/>
          <p:cNvSpPr txBox="1"/>
          <p:nvPr/>
        </p:nvSpPr>
        <p:spPr>
          <a:xfrm>
            <a:off x="2946718" y="3454178"/>
            <a:ext cx="827985" cy="400110"/>
          </a:xfrm>
          <a:prstGeom prst="rect">
            <a:avLst/>
          </a:prstGeom>
          <a:noFill/>
        </p:spPr>
        <p:txBody>
          <a:bodyPr wrap="square" rtlCol="0">
            <a:spAutoFit/>
          </a:bodyPr>
          <a:lstStyle/>
          <a:p>
            <a:r>
              <a:rPr lang="en-IN" sz="1000" b="1" dirty="0">
                <a:solidFill>
                  <a:srgbClr val="00B0F0"/>
                </a:solidFill>
              </a:rPr>
              <a:t>Platform</a:t>
            </a:r>
          </a:p>
          <a:p>
            <a:r>
              <a:rPr lang="en-IN" sz="1000" b="1" dirty="0">
                <a:solidFill>
                  <a:srgbClr val="00B0F0"/>
                </a:solidFill>
              </a:rPr>
              <a:t>Services</a:t>
            </a:r>
          </a:p>
        </p:txBody>
      </p:sp>
      <p:sp>
        <p:nvSpPr>
          <p:cNvPr id="169" name="TextBox 168"/>
          <p:cNvSpPr txBox="1"/>
          <p:nvPr/>
        </p:nvSpPr>
        <p:spPr>
          <a:xfrm>
            <a:off x="2956208" y="4094476"/>
            <a:ext cx="934441" cy="553998"/>
          </a:xfrm>
          <a:prstGeom prst="rect">
            <a:avLst/>
          </a:prstGeom>
          <a:noFill/>
        </p:spPr>
        <p:txBody>
          <a:bodyPr wrap="square" rtlCol="0">
            <a:spAutoFit/>
          </a:bodyPr>
          <a:lstStyle/>
          <a:p>
            <a:r>
              <a:rPr lang="en-IN" sz="1000" b="1" dirty="0">
                <a:solidFill>
                  <a:srgbClr val="00B0F0"/>
                </a:solidFill>
              </a:rPr>
              <a:t>Device &amp;  Storage Services</a:t>
            </a:r>
          </a:p>
        </p:txBody>
      </p:sp>
      <p:sp>
        <p:nvSpPr>
          <p:cNvPr id="170" name="Rectangle 169"/>
          <p:cNvSpPr/>
          <p:nvPr/>
        </p:nvSpPr>
        <p:spPr>
          <a:xfrm>
            <a:off x="2915526" y="5416959"/>
            <a:ext cx="6360669" cy="555242"/>
          </a:xfrm>
          <a:prstGeom prst="rect">
            <a:avLst/>
          </a:prstGeom>
          <a:ln w="28575"/>
        </p:spPr>
        <p:style>
          <a:lnRef idx="2">
            <a:schemeClr val="accent5"/>
          </a:lnRef>
          <a:fillRef idx="1">
            <a:schemeClr val="lt1"/>
          </a:fillRef>
          <a:effectRef idx="0">
            <a:schemeClr val="accent5"/>
          </a:effectRef>
          <a:fontRef idx="minor">
            <a:schemeClr val="dk1"/>
          </a:fontRef>
        </p:style>
        <p:txBody>
          <a:bodyPr rtlCol="0" anchor="ctr"/>
          <a:lstStyle/>
          <a:p>
            <a:r>
              <a:rPr lang="en-IN" sz="1000" b="1" dirty="0">
                <a:solidFill>
                  <a:schemeClr val="accent2">
                    <a:lumMod val="60000"/>
                    <a:lumOff val="40000"/>
                  </a:schemeClr>
                </a:solidFill>
              </a:rPr>
              <a:t>Virtual Machines</a:t>
            </a:r>
          </a:p>
        </p:txBody>
      </p:sp>
      <p:sp>
        <p:nvSpPr>
          <p:cNvPr id="171" name="TextBox 170"/>
          <p:cNvSpPr txBox="1"/>
          <p:nvPr/>
        </p:nvSpPr>
        <p:spPr>
          <a:xfrm>
            <a:off x="4143469" y="5527474"/>
            <a:ext cx="4525667" cy="246221"/>
          </a:xfrm>
          <a:prstGeom prst="rect">
            <a:avLst/>
          </a:prstGeom>
          <a:noFill/>
        </p:spPr>
        <p:txBody>
          <a:bodyPr wrap="square" rtlCol="0">
            <a:spAutoFit/>
          </a:bodyPr>
          <a:lstStyle/>
          <a:p>
            <a:r>
              <a:rPr lang="en-IN" sz="1000" dirty="0"/>
              <a:t>Amazon Web Services                MS Azure 	  Google Cloud Platform</a:t>
            </a:r>
          </a:p>
        </p:txBody>
      </p:sp>
      <p:sp>
        <p:nvSpPr>
          <p:cNvPr id="172" name="TextBox 171"/>
          <p:cNvSpPr txBox="1"/>
          <p:nvPr/>
        </p:nvSpPr>
        <p:spPr>
          <a:xfrm>
            <a:off x="1900860" y="1161663"/>
            <a:ext cx="2029334" cy="276999"/>
          </a:xfrm>
          <a:prstGeom prst="rect">
            <a:avLst/>
          </a:prstGeom>
          <a:noFill/>
        </p:spPr>
        <p:txBody>
          <a:bodyPr wrap="square" rtlCol="0">
            <a:spAutoFit/>
          </a:bodyPr>
          <a:lstStyle/>
          <a:p>
            <a:r>
              <a:rPr lang="en-IN" sz="1200" b="1" dirty="0">
                <a:solidFill>
                  <a:schemeClr val="bg1">
                    <a:lumMod val="65000"/>
                  </a:schemeClr>
                </a:solidFill>
              </a:rPr>
              <a:t>Development</a:t>
            </a:r>
          </a:p>
        </p:txBody>
      </p:sp>
      <p:sp>
        <p:nvSpPr>
          <p:cNvPr id="173" name="TextBox 172"/>
          <p:cNvSpPr txBox="1"/>
          <p:nvPr/>
        </p:nvSpPr>
        <p:spPr>
          <a:xfrm>
            <a:off x="5168384" y="1122423"/>
            <a:ext cx="1289786" cy="276999"/>
          </a:xfrm>
          <a:prstGeom prst="rect">
            <a:avLst/>
          </a:prstGeom>
          <a:noFill/>
        </p:spPr>
        <p:txBody>
          <a:bodyPr wrap="square" rtlCol="0">
            <a:spAutoFit/>
          </a:bodyPr>
          <a:lstStyle/>
          <a:p>
            <a:r>
              <a:rPr lang="en-IN" sz="1200" b="1" dirty="0">
                <a:solidFill>
                  <a:schemeClr val="bg1">
                    <a:lumMod val="65000"/>
                  </a:schemeClr>
                </a:solidFill>
              </a:rPr>
              <a:t>Operation</a:t>
            </a:r>
          </a:p>
        </p:txBody>
      </p:sp>
      <p:sp>
        <p:nvSpPr>
          <p:cNvPr id="174" name="TextBox 173"/>
          <p:cNvSpPr txBox="1"/>
          <p:nvPr/>
        </p:nvSpPr>
        <p:spPr>
          <a:xfrm>
            <a:off x="8056023" y="1151044"/>
            <a:ext cx="2199372" cy="276999"/>
          </a:xfrm>
          <a:prstGeom prst="rect">
            <a:avLst/>
          </a:prstGeom>
          <a:noFill/>
        </p:spPr>
        <p:txBody>
          <a:bodyPr wrap="square" rtlCol="0">
            <a:spAutoFit/>
          </a:bodyPr>
          <a:lstStyle/>
          <a:p>
            <a:r>
              <a:rPr lang="en-IN" sz="1200" b="1" dirty="0">
                <a:solidFill>
                  <a:schemeClr val="bg1">
                    <a:lumMod val="65000"/>
                  </a:schemeClr>
                </a:solidFill>
              </a:rPr>
              <a:t>Commerce</a:t>
            </a:r>
          </a:p>
        </p:txBody>
      </p:sp>
      <p:cxnSp>
        <p:nvCxnSpPr>
          <p:cNvPr id="175" name="Elbow Connector 174"/>
          <p:cNvCxnSpPr>
            <a:stCxn id="170" idx="1"/>
          </p:cNvCxnSpPr>
          <p:nvPr/>
        </p:nvCxnSpPr>
        <p:spPr>
          <a:xfrm rot="10800000">
            <a:off x="2671498" y="5339874"/>
            <a:ext cx="244028" cy="354706"/>
          </a:xfrm>
          <a:prstGeom prst="bentConnector2">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75"/>
          <p:cNvCxnSpPr>
            <a:stCxn id="140" idx="2"/>
            <a:endCxn id="137" idx="0"/>
          </p:cNvCxnSpPr>
          <p:nvPr/>
        </p:nvCxnSpPr>
        <p:spPr>
          <a:xfrm rot="16200000" flipH="1">
            <a:off x="3861939" y="523593"/>
            <a:ext cx="458233" cy="3088793"/>
          </a:xfrm>
          <a:prstGeom prst="bentConnector3">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77" name="Elbow Connector 176"/>
          <p:cNvCxnSpPr>
            <a:stCxn id="137" idx="0"/>
            <a:endCxn id="138" idx="2"/>
          </p:cNvCxnSpPr>
          <p:nvPr/>
        </p:nvCxnSpPr>
        <p:spPr>
          <a:xfrm rot="5400000" flipH="1" flipV="1">
            <a:off x="6956598" y="519571"/>
            <a:ext cx="456391" cy="3098682"/>
          </a:xfrm>
          <a:prstGeom prst="bentConnector3">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flipH="1" flipV="1">
            <a:off x="5644089" y="1830030"/>
            <a:ext cx="16968" cy="240681"/>
          </a:xfrm>
          <a:prstGeom prst="line">
            <a:avLst/>
          </a:prstGeom>
          <a:ln w="381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9" name="Oval 178"/>
          <p:cNvSpPr/>
          <p:nvPr/>
        </p:nvSpPr>
        <p:spPr>
          <a:xfrm>
            <a:off x="2513916" y="1832776"/>
            <a:ext cx="72000" cy="72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a:solidFill>
                <a:schemeClr val="tx2">
                  <a:lumMod val="50000"/>
                </a:schemeClr>
              </a:solidFill>
            </a:endParaRPr>
          </a:p>
        </p:txBody>
      </p:sp>
      <p:sp>
        <p:nvSpPr>
          <p:cNvPr id="180" name="Oval 179"/>
          <p:cNvSpPr/>
          <p:nvPr/>
        </p:nvSpPr>
        <p:spPr>
          <a:xfrm>
            <a:off x="5610860" y="1828992"/>
            <a:ext cx="72000" cy="72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a:solidFill>
                <a:schemeClr val="tx2">
                  <a:lumMod val="50000"/>
                </a:schemeClr>
              </a:solidFill>
            </a:endParaRPr>
          </a:p>
        </p:txBody>
      </p:sp>
      <p:sp>
        <p:nvSpPr>
          <p:cNvPr id="181" name="Oval 180"/>
          <p:cNvSpPr/>
          <p:nvPr/>
        </p:nvSpPr>
        <p:spPr>
          <a:xfrm>
            <a:off x="8681327" y="1816556"/>
            <a:ext cx="72000" cy="72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err="1">
              <a:solidFill>
                <a:schemeClr val="tx2">
                  <a:lumMod val="50000"/>
                </a:schemeClr>
              </a:solidFill>
            </a:endParaRPr>
          </a:p>
        </p:txBody>
      </p:sp>
      <p:sp>
        <p:nvSpPr>
          <p:cNvPr id="182" name="Rectangle 181"/>
          <p:cNvSpPr/>
          <p:nvPr/>
        </p:nvSpPr>
        <p:spPr>
          <a:xfrm>
            <a:off x="787400" y="2297107"/>
            <a:ext cx="1113460" cy="3042767"/>
          </a:xfrm>
          <a:prstGeom prst="rect">
            <a:avLst/>
          </a:prstGeom>
          <a:gradFill flip="none" rotWithShape="1">
            <a:gsLst>
              <a:gs pos="0">
                <a:schemeClr val="accent3">
                  <a:lumMod val="0"/>
                  <a:lumOff val="100000"/>
                </a:schemeClr>
              </a:gs>
              <a:gs pos="35000">
                <a:schemeClr val="accent3">
                  <a:lumMod val="0"/>
                  <a:lumOff val="100000"/>
                </a:schemeClr>
              </a:gs>
              <a:gs pos="0">
                <a:schemeClr val="accent3">
                  <a:lumMod val="100000"/>
                </a:schemeClr>
              </a:gs>
            </a:gsLst>
            <a:path path="circle">
              <a:fillToRect r="100000" b="100000"/>
            </a:path>
            <a:tileRect l="-100000" t="-100000"/>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183" name="Rectangle 182"/>
          <p:cNvSpPr/>
          <p:nvPr/>
        </p:nvSpPr>
        <p:spPr>
          <a:xfrm>
            <a:off x="9415158" y="2297107"/>
            <a:ext cx="1113460" cy="3042767"/>
          </a:xfrm>
          <a:prstGeom prst="rect">
            <a:avLst/>
          </a:prstGeom>
          <a:gradFill flip="none" rotWithShape="1">
            <a:gsLst>
              <a:gs pos="0">
                <a:schemeClr val="accent3">
                  <a:lumMod val="0"/>
                  <a:lumOff val="100000"/>
                </a:schemeClr>
              </a:gs>
              <a:gs pos="35000">
                <a:schemeClr val="accent3">
                  <a:lumMod val="0"/>
                  <a:lumOff val="100000"/>
                </a:schemeClr>
              </a:gs>
              <a:gs pos="0">
                <a:schemeClr val="accent3">
                  <a:lumMod val="100000"/>
                </a:schemeClr>
              </a:gs>
            </a:gsLst>
            <a:path path="circle">
              <a:fillToRect r="100000" b="100000"/>
            </a:path>
            <a:tileRect l="-100000" t="-100000"/>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184" name="TextBox 183"/>
          <p:cNvSpPr txBox="1"/>
          <p:nvPr/>
        </p:nvSpPr>
        <p:spPr>
          <a:xfrm>
            <a:off x="907815" y="2372639"/>
            <a:ext cx="925707" cy="553998"/>
          </a:xfrm>
          <a:prstGeom prst="rect">
            <a:avLst/>
          </a:prstGeom>
          <a:noFill/>
        </p:spPr>
        <p:txBody>
          <a:bodyPr wrap="square" rtlCol="0">
            <a:spAutoFit/>
          </a:bodyPr>
          <a:lstStyle/>
          <a:p>
            <a:r>
              <a:rPr lang="en-IN" sz="1000" b="1" dirty="0">
                <a:solidFill>
                  <a:schemeClr val="tx2">
                    <a:lumMod val="50000"/>
                  </a:schemeClr>
                </a:solidFill>
              </a:rPr>
              <a:t>On-Premise / Managed Cloud</a:t>
            </a:r>
          </a:p>
        </p:txBody>
      </p:sp>
      <p:sp>
        <p:nvSpPr>
          <p:cNvPr id="185" name="Rectangle 184"/>
          <p:cNvSpPr/>
          <p:nvPr/>
        </p:nvSpPr>
        <p:spPr>
          <a:xfrm>
            <a:off x="931595" y="3086803"/>
            <a:ext cx="914400" cy="360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186" name="TextBox 185"/>
          <p:cNvSpPr txBox="1"/>
          <p:nvPr/>
        </p:nvSpPr>
        <p:spPr>
          <a:xfrm>
            <a:off x="940230" y="3202617"/>
            <a:ext cx="1081961" cy="246221"/>
          </a:xfrm>
          <a:prstGeom prst="rect">
            <a:avLst/>
          </a:prstGeom>
          <a:noFill/>
        </p:spPr>
        <p:txBody>
          <a:bodyPr wrap="square" rtlCol="0">
            <a:spAutoFit/>
          </a:bodyPr>
          <a:lstStyle/>
          <a:p>
            <a:r>
              <a:rPr lang="en-IN" sz="1000" dirty="0">
                <a:solidFill>
                  <a:schemeClr val="tx2">
                    <a:lumMod val="50000"/>
                  </a:schemeClr>
                </a:solidFill>
              </a:rPr>
              <a:t>SAP S/4 HANA</a:t>
            </a:r>
          </a:p>
        </p:txBody>
      </p:sp>
      <p:sp>
        <p:nvSpPr>
          <p:cNvPr id="187" name="TextBox 186"/>
          <p:cNvSpPr txBox="1"/>
          <p:nvPr/>
        </p:nvSpPr>
        <p:spPr>
          <a:xfrm>
            <a:off x="782568" y="3645004"/>
            <a:ext cx="1043363" cy="400110"/>
          </a:xfrm>
          <a:prstGeom prst="rect">
            <a:avLst/>
          </a:prstGeom>
          <a:noFill/>
        </p:spPr>
        <p:txBody>
          <a:bodyPr wrap="square" rtlCol="0">
            <a:spAutoFit/>
          </a:bodyPr>
          <a:lstStyle/>
          <a:p>
            <a:pPr algn="ctr"/>
            <a:r>
              <a:rPr lang="en-IN" sz="1000" dirty="0">
                <a:solidFill>
                  <a:schemeClr val="tx2">
                    <a:lumMod val="50000"/>
                  </a:schemeClr>
                </a:solidFill>
              </a:rPr>
              <a:t>SAP Business Suite</a:t>
            </a:r>
          </a:p>
        </p:txBody>
      </p:sp>
      <p:sp>
        <p:nvSpPr>
          <p:cNvPr id="188" name="TextBox 187"/>
          <p:cNvSpPr txBox="1"/>
          <p:nvPr/>
        </p:nvSpPr>
        <p:spPr>
          <a:xfrm>
            <a:off x="843872" y="4109705"/>
            <a:ext cx="1234481" cy="246221"/>
          </a:xfrm>
          <a:prstGeom prst="rect">
            <a:avLst/>
          </a:prstGeom>
          <a:noFill/>
        </p:spPr>
        <p:txBody>
          <a:bodyPr wrap="square" rtlCol="0">
            <a:spAutoFit/>
          </a:bodyPr>
          <a:lstStyle/>
          <a:p>
            <a:r>
              <a:rPr lang="en-IN" sz="1000" dirty="0">
                <a:solidFill>
                  <a:schemeClr val="tx2">
                    <a:lumMod val="50000"/>
                  </a:schemeClr>
                </a:solidFill>
              </a:rPr>
              <a:t>SAP BW/4 HANA</a:t>
            </a:r>
          </a:p>
        </p:txBody>
      </p:sp>
      <p:sp>
        <p:nvSpPr>
          <p:cNvPr id="189" name="TextBox 188"/>
          <p:cNvSpPr txBox="1"/>
          <p:nvPr/>
        </p:nvSpPr>
        <p:spPr>
          <a:xfrm>
            <a:off x="713182" y="4586760"/>
            <a:ext cx="1230396" cy="400110"/>
          </a:xfrm>
          <a:prstGeom prst="rect">
            <a:avLst/>
          </a:prstGeom>
          <a:noFill/>
        </p:spPr>
        <p:txBody>
          <a:bodyPr wrap="square" rtlCol="0">
            <a:spAutoFit/>
          </a:bodyPr>
          <a:lstStyle/>
          <a:p>
            <a:pPr algn="ctr"/>
            <a:r>
              <a:rPr lang="en-IN" sz="1000" dirty="0">
                <a:solidFill>
                  <a:schemeClr val="tx2">
                    <a:lumMod val="50000"/>
                  </a:schemeClr>
                </a:solidFill>
              </a:rPr>
              <a:t>SAP Business Warehouse</a:t>
            </a:r>
          </a:p>
        </p:txBody>
      </p:sp>
      <p:sp>
        <p:nvSpPr>
          <p:cNvPr id="190" name="TextBox 189"/>
          <p:cNvSpPr txBox="1"/>
          <p:nvPr/>
        </p:nvSpPr>
        <p:spPr>
          <a:xfrm>
            <a:off x="9474200" y="2514600"/>
            <a:ext cx="925707" cy="246221"/>
          </a:xfrm>
          <a:prstGeom prst="rect">
            <a:avLst/>
          </a:prstGeom>
          <a:noFill/>
        </p:spPr>
        <p:txBody>
          <a:bodyPr wrap="square" rtlCol="0">
            <a:spAutoFit/>
          </a:bodyPr>
          <a:lstStyle/>
          <a:p>
            <a:pPr algn="ctr"/>
            <a:r>
              <a:rPr lang="en-IN" sz="1000" b="1" dirty="0">
                <a:solidFill>
                  <a:schemeClr val="tx2">
                    <a:lumMod val="50000"/>
                  </a:schemeClr>
                </a:solidFill>
              </a:rPr>
              <a:t>SaaS</a:t>
            </a:r>
          </a:p>
        </p:txBody>
      </p:sp>
      <p:sp>
        <p:nvSpPr>
          <p:cNvPr id="191" name="Rectangle 190"/>
          <p:cNvSpPr/>
          <p:nvPr/>
        </p:nvSpPr>
        <p:spPr>
          <a:xfrm flipV="1">
            <a:off x="9520296" y="2750111"/>
            <a:ext cx="823766" cy="5307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192" name="TextBox 191"/>
          <p:cNvSpPr txBox="1"/>
          <p:nvPr/>
        </p:nvSpPr>
        <p:spPr>
          <a:xfrm>
            <a:off x="9637228" y="2873221"/>
            <a:ext cx="1081961" cy="246221"/>
          </a:xfrm>
          <a:prstGeom prst="rect">
            <a:avLst/>
          </a:prstGeom>
          <a:noFill/>
        </p:spPr>
        <p:txBody>
          <a:bodyPr wrap="square" rtlCol="0">
            <a:spAutoFit/>
          </a:bodyPr>
          <a:lstStyle/>
          <a:p>
            <a:r>
              <a:rPr lang="en-IN" sz="1000" dirty="0">
                <a:solidFill>
                  <a:schemeClr val="tx2">
                    <a:lumMod val="50000"/>
                  </a:schemeClr>
                </a:solidFill>
              </a:rPr>
              <a:t>SAP S/4 HANA</a:t>
            </a:r>
          </a:p>
        </p:txBody>
      </p:sp>
      <p:sp>
        <p:nvSpPr>
          <p:cNvPr id="193" name="TextBox 192"/>
          <p:cNvSpPr txBox="1"/>
          <p:nvPr/>
        </p:nvSpPr>
        <p:spPr>
          <a:xfrm>
            <a:off x="9418805" y="3251067"/>
            <a:ext cx="1129401" cy="246221"/>
          </a:xfrm>
          <a:prstGeom prst="rect">
            <a:avLst/>
          </a:prstGeom>
          <a:noFill/>
        </p:spPr>
        <p:txBody>
          <a:bodyPr wrap="square" rtlCol="0">
            <a:spAutoFit/>
          </a:bodyPr>
          <a:lstStyle/>
          <a:p>
            <a:pPr algn="ctr"/>
            <a:r>
              <a:rPr lang="en-IN" sz="1000" dirty="0">
                <a:solidFill>
                  <a:schemeClr val="tx2">
                    <a:lumMod val="50000"/>
                  </a:schemeClr>
                </a:solidFill>
              </a:rPr>
              <a:t>Success Factor</a:t>
            </a:r>
          </a:p>
        </p:txBody>
      </p:sp>
      <p:sp>
        <p:nvSpPr>
          <p:cNvPr id="194" name="TextBox 193"/>
          <p:cNvSpPr txBox="1"/>
          <p:nvPr/>
        </p:nvSpPr>
        <p:spPr>
          <a:xfrm>
            <a:off x="9378458" y="3604885"/>
            <a:ext cx="1234481" cy="400110"/>
          </a:xfrm>
          <a:prstGeom prst="rect">
            <a:avLst/>
          </a:prstGeom>
          <a:noFill/>
        </p:spPr>
        <p:txBody>
          <a:bodyPr wrap="square" rtlCol="0">
            <a:spAutoFit/>
          </a:bodyPr>
          <a:lstStyle/>
          <a:p>
            <a:pPr algn="ctr"/>
            <a:r>
              <a:rPr lang="en-IN" sz="1000" dirty="0">
                <a:solidFill>
                  <a:schemeClr val="tx2">
                    <a:lumMod val="50000"/>
                  </a:schemeClr>
                </a:solidFill>
              </a:rPr>
              <a:t>SAP </a:t>
            </a:r>
            <a:r>
              <a:rPr lang="en-IN" sz="1000" dirty="0" err="1">
                <a:solidFill>
                  <a:schemeClr val="tx2">
                    <a:lumMod val="50000"/>
                  </a:schemeClr>
                </a:solidFill>
              </a:rPr>
              <a:t>Hybris</a:t>
            </a:r>
            <a:r>
              <a:rPr lang="en-IN" sz="1000" dirty="0">
                <a:solidFill>
                  <a:schemeClr val="tx2">
                    <a:lumMod val="50000"/>
                  </a:schemeClr>
                </a:solidFill>
              </a:rPr>
              <a:t> Cloud for Customer</a:t>
            </a:r>
          </a:p>
        </p:txBody>
      </p:sp>
      <p:sp>
        <p:nvSpPr>
          <p:cNvPr id="195" name="TextBox 194"/>
          <p:cNvSpPr txBox="1"/>
          <p:nvPr/>
        </p:nvSpPr>
        <p:spPr>
          <a:xfrm>
            <a:off x="9348587" y="4154081"/>
            <a:ext cx="1230396" cy="246221"/>
          </a:xfrm>
          <a:prstGeom prst="rect">
            <a:avLst/>
          </a:prstGeom>
          <a:noFill/>
        </p:spPr>
        <p:txBody>
          <a:bodyPr wrap="square" rtlCol="0">
            <a:spAutoFit/>
          </a:bodyPr>
          <a:lstStyle/>
          <a:p>
            <a:pPr algn="ctr"/>
            <a:r>
              <a:rPr lang="en-IN" sz="1000" dirty="0">
                <a:solidFill>
                  <a:schemeClr val="tx2">
                    <a:lumMod val="50000"/>
                  </a:schemeClr>
                </a:solidFill>
              </a:rPr>
              <a:t>SAP </a:t>
            </a:r>
            <a:r>
              <a:rPr lang="en-IN" sz="1000" dirty="0" err="1">
                <a:solidFill>
                  <a:schemeClr val="tx2">
                    <a:lumMod val="50000"/>
                  </a:schemeClr>
                </a:solidFill>
              </a:rPr>
              <a:t>Ariba</a:t>
            </a:r>
            <a:endParaRPr lang="en-IN" sz="1000" dirty="0">
              <a:solidFill>
                <a:schemeClr val="tx2">
                  <a:lumMod val="50000"/>
                </a:schemeClr>
              </a:solidFill>
            </a:endParaRPr>
          </a:p>
        </p:txBody>
      </p:sp>
      <p:sp>
        <p:nvSpPr>
          <p:cNvPr id="196" name="TextBox 195"/>
          <p:cNvSpPr txBox="1"/>
          <p:nvPr/>
        </p:nvSpPr>
        <p:spPr>
          <a:xfrm>
            <a:off x="9337399" y="4366448"/>
            <a:ext cx="1230396" cy="246221"/>
          </a:xfrm>
          <a:prstGeom prst="rect">
            <a:avLst/>
          </a:prstGeom>
          <a:noFill/>
        </p:spPr>
        <p:txBody>
          <a:bodyPr wrap="square" rtlCol="0">
            <a:spAutoFit/>
          </a:bodyPr>
          <a:lstStyle/>
          <a:p>
            <a:pPr algn="ctr"/>
            <a:r>
              <a:rPr lang="en-IN" sz="1000" dirty="0">
                <a:solidFill>
                  <a:schemeClr val="tx2">
                    <a:lumMod val="50000"/>
                  </a:schemeClr>
                </a:solidFill>
              </a:rPr>
              <a:t>Concur</a:t>
            </a:r>
          </a:p>
        </p:txBody>
      </p:sp>
      <p:sp>
        <p:nvSpPr>
          <p:cNvPr id="197" name="TextBox 196"/>
          <p:cNvSpPr txBox="1"/>
          <p:nvPr/>
        </p:nvSpPr>
        <p:spPr>
          <a:xfrm>
            <a:off x="9348587" y="4628498"/>
            <a:ext cx="1230396" cy="246221"/>
          </a:xfrm>
          <a:prstGeom prst="rect">
            <a:avLst/>
          </a:prstGeom>
          <a:noFill/>
        </p:spPr>
        <p:txBody>
          <a:bodyPr wrap="square" rtlCol="0">
            <a:spAutoFit/>
          </a:bodyPr>
          <a:lstStyle/>
          <a:p>
            <a:pPr algn="ctr"/>
            <a:r>
              <a:rPr lang="en-IN" sz="1000" dirty="0">
                <a:solidFill>
                  <a:schemeClr val="tx2">
                    <a:lumMod val="50000"/>
                  </a:schemeClr>
                </a:solidFill>
              </a:rPr>
              <a:t>SAP </a:t>
            </a:r>
            <a:r>
              <a:rPr lang="en-IN" sz="1000" dirty="0" err="1">
                <a:solidFill>
                  <a:schemeClr val="tx2">
                    <a:lumMod val="50000"/>
                  </a:schemeClr>
                </a:solidFill>
              </a:rPr>
              <a:t>Fieldglass</a:t>
            </a:r>
            <a:endParaRPr lang="en-IN" sz="1000" dirty="0">
              <a:solidFill>
                <a:schemeClr val="tx2">
                  <a:lumMod val="50000"/>
                </a:schemeClr>
              </a:solidFill>
            </a:endParaRPr>
          </a:p>
        </p:txBody>
      </p:sp>
      <p:sp>
        <p:nvSpPr>
          <p:cNvPr id="198" name="TextBox 197"/>
          <p:cNvSpPr txBox="1"/>
          <p:nvPr/>
        </p:nvSpPr>
        <p:spPr>
          <a:xfrm>
            <a:off x="9382543" y="4890548"/>
            <a:ext cx="1230396" cy="400110"/>
          </a:xfrm>
          <a:prstGeom prst="rect">
            <a:avLst/>
          </a:prstGeom>
          <a:noFill/>
        </p:spPr>
        <p:txBody>
          <a:bodyPr wrap="square" rtlCol="0">
            <a:spAutoFit/>
          </a:bodyPr>
          <a:lstStyle/>
          <a:p>
            <a:pPr algn="ctr"/>
            <a:r>
              <a:rPr lang="en-IN" sz="1000" dirty="0">
                <a:solidFill>
                  <a:schemeClr val="tx2">
                    <a:lumMod val="50000"/>
                  </a:schemeClr>
                </a:solidFill>
              </a:rPr>
              <a:t>SAP Business </a:t>
            </a:r>
            <a:r>
              <a:rPr lang="en-IN" sz="1000" dirty="0" err="1">
                <a:solidFill>
                  <a:schemeClr val="tx2">
                    <a:lumMod val="50000"/>
                  </a:schemeClr>
                </a:solidFill>
              </a:rPr>
              <a:t>ByDesign</a:t>
            </a:r>
            <a:endParaRPr lang="en-IN" sz="1000" dirty="0">
              <a:solidFill>
                <a:schemeClr val="tx2">
                  <a:lumMod val="50000"/>
                </a:schemeClr>
              </a:solidFill>
            </a:endParaRPr>
          </a:p>
        </p:txBody>
      </p:sp>
    </p:spTree>
    <p:extLst>
      <p:ext uri="{BB962C8B-B14F-4D97-AF65-F5344CB8AC3E}">
        <p14:creationId xmlns:p14="http://schemas.microsoft.com/office/powerpoint/2010/main" val="231268344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139A9B36-9F02-4396-9C08-EF240FFCA519}"/>
              </a:ext>
            </a:extLst>
          </p:cNvPr>
          <p:cNvSpPr/>
          <p:nvPr/>
        </p:nvSpPr>
        <p:spPr>
          <a:xfrm>
            <a:off x="1018674" y="1976120"/>
            <a:ext cx="1681602" cy="3774440"/>
          </a:xfrm>
          <a:prstGeom prst="rect">
            <a:avLst/>
          </a:prstGeom>
          <a:solidFill>
            <a:srgbClr val="FFCC66"/>
          </a:solidFill>
          <a:ln>
            <a:solidFill>
              <a:schemeClr val="dk1">
                <a:alpha val="99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3" name="Title 1">
            <a:extLst>
              <a:ext uri="{FF2B5EF4-FFF2-40B4-BE49-F238E27FC236}">
                <a16:creationId xmlns:a16="http://schemas.microsoft.com/office/drawing/2014/main" xmlns="" id="{F6F95F23-EAC8-43FD-889A-056C82DCFEE0}"/>
              </a:ext>
            </a:extLst>
          </p:cNvPr>
          <p:cNvSpPr txBox="1">
            <a:spLocks/>
          </p:cNvSpPr>
          <p:nvPr/>
        </p:nvSpPr>
        <p:spPr>
          <a:xfrm>
            <a:off x="711200" y="138925"/>
            <a:ext cx="10443979" cy="1002135"/>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400" dirty="0"/>
              <a:t>Accounts, Regions and Environments</a:t>
            </a:r>
          </a:p>
        </p:txBody>
      </p:sp>
      <p:pic>
        <p:nvPicPr>
          <p:cNvPr id="4" name="Picture 3">
            <a:extLst>
              <a:ext uri="{FF2B5EF4-FFF2-40B4-BE49-F238E27FC236}">
                <a16:creationId xmlns:a16="http://schemas.microsoft.com/office/drawing/2014/main" xmlns="" id="{6B0A301E-E1FB-447A-82C3-E1F4296A96AD}"/>
              </a:ext>
            </a:extLst>
          </p:cNvPr>
          <p:cNvPicPr>
            <a:picLocks noChangeAspect="1"/>
          </p:cNvPicPr>
          <p:nvPr/>
        </p:nvPicPr>
        <p:blipFill>
          <a:blip r:embed="rId2"/>
          <a:stretch>
            <a:fillRect/>
          </a:stretch>
        </p:blipFill>
        <p:spPr>
          <a:xfrm>
            <a:off x="1442086" y="2848770"/>
            <a:ext cx="819149" cy="804456"/>
          </a:xfrm>
          <a:prstGeom prst="rect">
            <a:avLst/>
          </a:prstGeom>
        </p:spPr>
      </p:pic>
      <p:sp>
        <p:nvSpPr>
          <p:cNvPr id="5" name="TextBox 4">
            <a:extLst>
              <a:ext uri="{FF2B5EF4-FFF2-40B4-BE49-F238E27FC236}">
                <a16:creationId xmlns:a16="http://schemas.microsoft.com/office/drawing/2014/main" xmlns="" id="{B8A56368-5FE3-4795-9304-860208DFF1FB}"/>
              </a:ext>
            </a:extLst>
          </p:cNvPr>
          <p:cNvSpPr txBox="1"/>
          <p:nvPr/>
        </p:nvSpPr>
        <p:spPr>
          <a:xfrm>
            <a:off x="1083252" y="2229478"/>
            <a:ext cx="1511952" cy="400110"/>
          </a:xfrm>
          <a:prstGeom prst="rect">
            <a:avLst/>
          </a:prstGeom>
          <a:noFill/>
        </p:spPr>
        <p:txBody>
          <a:bodyPr wrap="none" rtlCol="0">
            <a:spAutoFit/>
          </a:bodyPr>
          <a:lstStyle/>
          <a:p>
            <a:pPr algn="ctr"/>
            <a:r>
              <a:rPr lang="en-US" sz="1100" b="1" dirty="0">
                <a:solidFill>
                  <a:schemeClr val="tx2">
                    <a:lumMod val="50000"/>
                  </a:schemeClr>
                </a:solidFill>
              </a:rPr>
              <a:t>Regions</a:t>
            </a:r>
          </a:p>
          <a:p>
            <a:pPr algn="ctr"/>
            <a:r>
              <a:rPr lang="en-US" sz="900" dirty="0">
                <a:solidFill>
                  <a:schemeClr val="tx2">
                    <a:lumMod val="50000"/>
                  </a:schemeClr>
                </a:solidFill>
              </a:rPr>
              <a:t>location of the data center</a:t>
            </a:r>
          </a:p>
        </p:txBody>
      </p:sp>
      <p:sp>
        <p:nvSpPr>
          <p:cNvPr id="6" name="Rectangle 5">
            <a:extLst>
              <a:ext uri="{FF2B5EF4-FFF2-40B4-BE49-F238E27FC236}">
                <a16:creationId xmlns:a16="http://schemas.microsoft.com/office/drawing/2014/main" xmlns="" id="{0960DE5C-3F6A-4C0C-B911-6DD8CE90CF8B}"/>
              </a:ext>
            </a:extLst>
          </p:cNvPr>
          <p:cNvSpPr/>
          <p:nvPr/>
        </p:nvSpPr>
        <p:spPr>
          <a:xfrm>
            <a:off x="1249180" y="3688286"/>
            <a:ext cx="1370888" cy="1846659"/>
          </a:xfrm>
          <a:prstGeom prst="rect">
            <a:avLst/>
          </a:prstGeom>
        </p:spPr>
        <p:txBody>
          <a:bodyPr wrap="none">
            <a:spAutoFit/>
          </a:bodyPr>
          <a:lstStyle/>
          <a:p>
            <a:r>
              <a:rPr lang="en-US" sz="1000" dirty="0"/>
              <a:t>Europe (Frankfurt)</a:t>
            </a:r>
          </a:p>
          <a:p>
            <a:r>
              <a:rPr lang="en-US" sz="1000" dirty="0"/>
              <a:t>Europe (Amsterdam)</a:t>
            </a:r>
          </a:p>
          <a:p>
            <a:r>
              <a:rPr lang="en-US" sz="1000" dirty="0"/>
              <a:t>Europe (Rot)</a:t>
            </a:r>
          </a:p>
          <a:p>
            <a:r>
              <a:rPr lang="en-US" sz="1000" dirty="0"/>
              <a:t>Australia (Sydney)</a:t>
            </a:r>
          </a:p>
          <a:p>
            <a:r>
              <a:rPr lang="en-US" sz="1000" dirty="0"/>
              <a:t>Brazil (São Paulo)</a:t>
            </a:r>
          </a:p>
          <a:p>
            <a:r>
              <a:rPr lang="en-US" sz="1000" dirty="0"/>
              <a:t>Canada (Toronto)</a:t>
            </a:r>
          </a:p>
          <a:p>
            <a:r>
              <a:rPr lang="en-US" sz="1000" dirty="0"/>
              <a:t>Russia (Moscow)</a:t>
            </a:r>
          </a:p>
          <a:p>
            <a:r>
              <a:rPr lang="en-US" sz="1000" dirty="0"/>
              <a:t>US East (Ashburn)</a:t>
            </a:r>
          </a:p>
          <a:p>
            <a:r>
              <a:rPr lang="en-US" sz="1000" dirty="0"/>
              <a:t>US West (Chandler)</a:t>
            </a:r>
          </a:p>
          <a:p>
            <a:r>
              <a:rPr lang="en-US" sz="1000" dirty="0"/>
              <a:t>US East (Sterling)</a:t>
            </a:r>
            <a:endParaRPr lang="en-US" sz="1400" b="1" dirty="0"/>
          </a:p>
          <a:p>
            <a:r>
              <a:rPr lang="en-US" sz="1400" b="1" dirty="0"/>
              <a:t>…</a:t>
            </a:r>
          </a:p>
        </p:txBody>
      </p:sp>
      <p:cxnSp>
        <p:nvCxnSpPr>
          <p:cNvPr id="7" name="Straight Arrow Connector 6">
            <a:extLst>
              <a:ext uri="{FF2B5EF4-FFF2-40B4-BE49-F238E27FC236}">
                <a16:creationId xmlns:a16="http://schemas.microsoft.com/office/drawing/2014/main" xmlns="" id="{193DCB9D-DA21-402E-A13E-8724939FF133}"/>
              </a:ext>
            </a:extLst>
          </p:cNvPr>
          <p:cNvCxnSpPr>
            <a:cxnSpLocks/>
          </p:cNvCxnSpPr>
          <p:nvPr/>
        </p:nvCxnSpPr>
        <p:spPr>
          <a:xfrm flipH="1">
            <a:off x="2575560" y="2126107"/>
            <a:ext cx="990600" cy="17058"/>
          </a:xfrm>
          <a:prstGeom prst="straightConnector1">
            <a:avLst/>
          </a:prstGeom>
          <a:ln w="22225">
            <a:solidFill>
              <a:schemeClr val="accent3"/>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7E259DBD-D82D-4042-A6E9-46C39548A6B5}"/>
              </a:ext>
            </a:extLst>
          </p:cNvPr>
          <p:cNvSpPr/>
          <p:nvPr/>
        </p:nvSpPr>
        <p:spPr>
          <a:xfrm>
            <a:off x="2882092" y="4414520"/>
            <a:ext cx="7653828" cy="2037080"/>
          </a:xfrm>
          <a:prstGeom prst="rect">
            <a:avLst/>
          </a:prstGeom>
          <a:solidFill>
            <a:srgbClr val="FFCC66">
              <a:alpha val="60000"/>
            </a:srgb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2400" dirty="0" err="1">
              <a:solidFill>
                <a:schemeClr val="tx2">
                  <a:lumMod val="50000"/>
                </a:schemeClr>
              </a:solidFill>
            </a:endParaRPr>
          </a:p>
        </p:txBody>
      </p:sp>
      <p:sp>
        <p:nvSpPr>
          <p:cNvPr id="9" name="TextBox 8">
            <a:extLst>
              <a:ext uri="{FF2B5EF4-FFF2-40B4-BE49-F238E27FC236}">
                <a16:creationId xmlns:a16="http://schemas.microsoft.com/office/drawing/2014/main" xmlns="" id="{3C50CFF7-C048-458E-AFC3-8C702F9005F0}"/>
              </a:ext>
            </a:extLst>
          </p:cNvPr>
          <p:cNvSpPr txBox="1"/>
          <p:nvPr/>
        </p:nvSpPr>
        <p:spPr>
          <a:xfrm flipH="1">
            <a:off x="2896502" y="4387910"/>
            <a:ext cx="1459144" cy="261610"/>
          </a:xfrm>
          <a:prstGeom prst="rect">
            <a:avLst/>
          </a:prstGeom>
          <a:noFill/>
        </p:spPr>
        <p:txBody>
          <a:bodyPr wrap="square" rtlCol="0">
            <a:spAutoFit/>
          </a:bodyPr>
          <a:lstStyle/>
          <a:p>
            <a:pPr algn="ctr"/>
            <a:r>
              <a:rPr lang="en-US" sz="1100" b="1" dirty="0">
                <a:solidFill>
                  <a:schemeClr val="tx2">
                    <a:lumMod val="50000"/>
                  </a:schemeClr>
                </a:solidFill>
              </a:rPr>
              <a:t>Environments</a:t>
            </a:r>
          </a:p>
        </p:txBody>
      </p:sp>
      <p:sp>
        <p:nvSpPr>
          <p:cNvPr id="10" name="TextBox 9">
            <a:extLst>
              <a:ext uri="{FF2B5EF4-FFF2-40B4-BE49-F238E27FC236}">
                <a16:creationId xmlns:a16="http://schemas.microsoft.com/office/drawing/2014/main" xmlns="" id="{F587E934-574E-462C-81FB-47DF321A8D36}"/>
              </a:ext>
            </a:extLst>
          </p:cNvPr>
          <p:cNvSpPr txBox="1"/>
          <p:nvPr/>
        </p:nvSpPr>
        <p:spPr>
          <a:xfrm>
            <a:off x="5775960" y="1028676"/>
            <a:ext cx="2209800" cy="24622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000" dirty="0">
                <a:solidFill>
                  <a:schemeClr val="tx2">
                    <a:lumMod val="50000"/>
                  </a:schemeClr>
                </a:solidFill>
              </a:rPr>
              <a:t>Enterprise Global Account</a:t>
            </a:r>
          </a:p>
        </p:txBody>
      </p:sp>
      <p:sp>
        <p:nvSpPr>
          <p:cNvPr id="11" name="Rectangle 10">
            <a:extLst>
              <a:ext uri="{FF2B5EF4-FFF2-40B4-BE49-F238E27FC236}">
                <a16:creationId xmlns:a16="http://schemas.microsoft.com/office/drawing/2014/main" xmlns="" id="{842F622F-90AF-4F17-A9D5-079901A9EAD9}"/>
              </a:ext>
            </a:extLst>
          </p:cNvPr>
          <p:cNvSpPr/>
          <p:nvPr/>
        </p:nvSpPr>
        <p:spPr>
          <a:xfrm>
            <a:off x="3550837" y="1919767"/>
            <a:ext cx="2095501" cy="2037549"/>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1000" dirty="0">
              <a:solidFill>
                <a:schemeClr val="tx2">
                  <a:lumMod val="50000"/>
                </a:schemeClr>
              </a:solidFill>
            </a:endParaRPr>
          </a:p>
        </p:txBody>
      </p:sp>
      <p:sp>
        <p:nvSpPr>
          <p:cNvPr id="12" name="TextBox 11">
            <a:extLst>
              <a:ext uri="{FF2B5EF4-FFF2-40B4-BE49-F238E27FC236}">
                <a16:creationId xmlns:a16="http://schemas.microsoft.com/office/drawing/2014/main" xmlns="" id="{356E9728-C139-4073-8036-954893EE3595}"/>
              </a:ext>
            </a:extLst>
          </p:cNvPr>
          <p:cNvSpPr txBox="1"/>
          <p:nvPr/>
        </p:nvSpPr>
        <p:spPr>
          <a:xfrm>
            <a:off x="3445765" y="1906403"/>
            <a:ext cx="2362200" cy="246221"/>
          </a:xfrm>
          <a:prstGeom prst="rect">
            <a:avLst/>
          </a:prstGeom>
          <a:ln w="3175">
            <a:noFill/>
            <a:prstDash val="solid"/>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IN" sz="1000" b="1" dirty="0">
                <a:solidFill>
                  <a:schemeClr val="tx2">
                    <a:lumMod val="50000"/>
                  </a:schemeClr>
                </a:solidFill>
              </a:rPr>
              <a:t>Cloud Foundry Subaccount</a:t>
            </a:r>
          </a:p>
        </p:txBody>
      </p:sp>
      <p:sp>
        <p:nvSpPr>
          <p:cNvPr id="13" name="TextBox 12">
            <a:extLst>
              <a:ext uri="{FF2B5EF4-FFF2-40B4-BE49-F238E27FC236}">
                <a16:creationId xmlns:a16="http://schemas.microsoft.com/office/drawing/2014/main" xmlns="" id="{CAED958A-B7DB-4108-8A4C-904FB0FE8DA3}"/>
              </a:ext>
            </a:extLst>
          </p:cNvPr>
          <p:cNvSpPr txBox="1"/>
          <p:nvPr/>
        </p:nvSpPr>
        <p:spPr>
          <a:xfrm>
            <a:off x="3607309" y="2204720"/>
            <a:ext cx="1980000" cy="252000"/>
          </a:xfrm>
          <a:prstGeom prst="rect">
            <a:avLst/>
          </a:prstGeom>
          <a:solidFill>
            <a:schemeClr val="bg1">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defPPr>
              <a:defRPr lang="de-DE"/>
            </a:defPPr>
            <a:lvl1pPr algn="ctr">
              <a:defRPr sz="1000">
                <a:solidFill>
                  <a:schemeClr val="tx2">
                    <a:lumMod val="50000"/>
                  </a:schemeClr>
                </a:solidFill>
              </a:defRPr>
            </a:lvl1pPr>
          </a:lstStyle>
          <a:p>
            <a:r>
              <a:rPr lang="en-IN" dirty="0"/>
              <a:t> Cloud Foundry Org</a:t>
            </a:r>
          </a:p>
        </p:txBody>
      </p:sp>
      <p:sp>
        <p:nvSpPr>
          <p:cNvPr id="14" name="TextBox 13">
            <a:extLst>
              <a:ext uri="{FF2B5EF4-FFF2-40B4-BE49-F238E27FC236}">
                <a16:creationId xmlns:a16="http://schemas.microsoft.com/office/drawing/2014/main" xmlns="" id="{996415D4-BA27-4CB5-BAA6-586362858ECE}"/>
              </a:ext>
            </a:extLst>
          </p:cNvPr>
          <p:cNvSpPr txBox="1"/>
          <p:nvPr/>
        </p:nvSpPr>
        <p:spPr>
          <a:xfrm>
            <a:off x="3607309" y="2724003"/>
            <a:ext cx="1980000" cy="1080917"/>
          </a:xfrm>
          <a:prstGeom prst="rect">
            <a:avLst/>
          </a:prstGeom>
          <a:solidFill>
            <a:schemeClr val="bg1">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defPPr>
              <a:defRPr lang="de-DE"/>
            </a:defPPr>
            <a:lvl1pPr algn="ctr">
              <a:defRPr sz="1000">
                <a:solidFill>
                  <a:schemeClr val="tx2">
                    <a:lumMod val="50000"/>
                  </a:schemeClr>
                </a:solidFill>
              </a:defRPr>
            </a:lvl1pPr>
          </a:lstStyle>
          <a:p>
            <a:endParaRPr lang="en-IN" dirty="0"/>
          </a:p>
        </p:txBody>
      </p:sp>
      <p:sp>
        <p:nvSpPr>
          <p:cNvPr id="15" name="TextBox 14">
            <a:extLst>
              <a:ext uri="{FF2B5EF4-FFF2-40B4-BE49-F238E27FC236}">
                <a16:creationId xmlns:a16="http://schemas.microsoft.com/office/drawing/2014/main" xmlns="" id="{3492B10B-9B27-49FA-B583-19E55D1FAFA9}"/>
              </a:ext>
            </a:extLst>
          </p:cNvPr>
          <p:cNvSpPr txBox="1"/>
          <p:nvPr/>
        </p:nvSpPr>
        <p:spPr>
          <a:xfrm>
            <a:off x="3899760" y="2822720"/>
            <a:ext cx="1800000" cy="144000"/>
          </a:xfrm>
          <a:prstGeom prst="rect">
            <a:avLst/>
          </a:prstGeom>
          <a:noFill/>
        </p:spPr>
        <p:txBody>
          <a:bodyPr wrap="square" rtlCol="0">
            <a:spAutoFit/>
          </a:bodyPr>
          <a:lstStyle/>
          <a:p>
            <a:r>
              <a:rPr lang="en-IN" sz="1000" dirty="0">
                <a:solidFill>
                  <a:schemeClr val="tx2">
                    <a:lumMod val="50000"/>
                  </a:schemeClr>
                </a:solidFill>
              </a:rPr>
              <a:t>Cloud Foundry Spaces</a:t>
            </a:r>
          </a:p>
        </p:txBody>
      </p:sp>
      <p:sp>
        <p:nvSpPr>
          <p:cNvPr id="16" name="TextBox 15">
            <a:extLst>
              <a:ext uri="{FF2B5EF4-FFF2-40B4-BE49-F238E27FC236}">
                <a16:creationId xmlns:a16="http://schemas.microsoft.com/office/drawing/2014/main" xmlns="" id="{6C7A4A94-8F0A-4B51-A5BB-AF3DF2682DC5}"/>
              </a:ext>
            </a:extLst>
          </p:cNvPr>
          <p:cNvSpPr txBox="1"/>
          <p:nvPr/>
        </p:nvSpPr>
        <p:spPr>
          <a:xfrm>
            <a:off x="3661469" y="3109034"/>
            <a:ext cx="1872000" cy="252000"/>
          </a:xfrm>
          <a:prstGeom prst="rect">
            <a:avLst/>
          </a:prstGeom>
          <a:solidFill>
            <a:srgbClr val="18E1F6"/>
          </a:solidFill>
          <a:ln w="1270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000" dirty="0">
                <a:solidFill>
                  <a:schemeClr val="tx2">
                    <a:lumMod val="50000"/>
                  </a:schemeClr>
                </a:solidFill>
              </a:rPr>
              <a:t>Cloud Foundry Apps</a:t>
            </a:r>
          </a:p>
        </p:txBody>
      </p:sp>
      <p:sp>
        <p:nvSpPr>
          <p:cNvPr id="17" name="TextBox 16">
            <a:extLst>
              <a:ext uri="{FF2B5EF4-FFF2-40B4-BE49-F238E27FC236}">
                <a16:creationId xmlns:a16="http://schemas.microsoft.com/office/drawing/2014/main" xmlns="" id="{DC7B0619-53F8-49C6-B854-1105A74B7B8E}"/>
              </a:ext>
            </a:extLst>
          </p:cNvPr>
          <p:cNvSpPr txBox="1"/>
          <p:nvPr/>
        </p:nvSpPr>
        <p:spPr>
          <a:xfrm>
            <a:off x="3661469" y="3431861"/>
            <a:ext cx="1872000" cy="252000"/>
          </a:xfrm>
          <a:prstGeom prst="rect">
            <a:avLst/>
          </a:prstGeom>
          <a:solidFill>
            <a:srgbClr val="18E1F6"/>
          </a:solidFill>
          <a:ln w="1270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000" dirty="0">
                <a:solidFill>
                  <a:schemeClr val="tx2">
                    <a:lumMod val="50000"/>
                  </a:schemeClr>
                </a:solidFill>
              </a:rPr>
              <a:t>Cloud Foundry Services</a:t>
            </a:r>
          </a:p>
        </p:txBody>
      </p:sp>
      <p:cxnSp>
        <p:nvCxnSpPr>
          <p:cNvPr id="18" name="Straight Arrow Connector 17">
            <a:extLst>
              <a:ext uri="{FF2B5EF4-FFF2-40B4-BE49-F238E27FC236}">
                <a16:creationId xmlns:a16="http://schemas.microsoft.com/office/drawing/2014/main" xmlns="" id="{6454C820-A926-4A3E-A41B-9933DAC78A1B}"/>
              </a:ext>
            </a:extLst>
          </p:cNvPr>
          <p:cNvCxnSpPr/>
          <p:nvPr/>
        </p:nvCxnSpPr>
        <p:spPr>
          <a:xfrm>
            <a:off x="4632960" y="2473590"/>
            <a:ext cx="0" cy="250413"/>
          </a:xfrm>
          <a:prstGeom prst="straightConnector1">
            <a:avLst/>
          </a:prstGeom>
          <a:ln w="2222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3D31B28D-F760-40EB-9BF1-777ABFB2D686}"/>
              </a:ext>
            </a:extLst>
          </p:cNvPr>
          <p:cNvSpPr txBox="1"/>
          <p:nvPr/>
        </p:nvSpPr>
        <p:spPr>
          <a:xfrm>
            <a:off x="8313338" y="1899920"/>
            <a:ext cx="1143000" cy="553998"/>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000" b="1" dirty="0">
                <a:solidFill>
                  <a:schemeClr val="tx2">
                    <a:lumMod val="50000"/>
                  </a:schemeClr>
                </a:solidFill>
              </a:rPr>
              <a:t>More Cloud Foundry Subaccounts</a:t>
            </a:r>
          </a:p>
        </p:txBody>
      </p:sp>
      <p:sp>
        <p:nvSpPr>
          <p:cNvPr id="20" name="Rectangle 19">
            <a:extLst>
              <a:ext uri="{FF2B5EF4-FFF2-40B4-BE49-F238E27FC236}">
                <a16:creationId xmlns:a16="http://schemas.microsoft.com/office/drawing/2014/main" xmlns="" id="{51BAAB04-186B-4194-9FBB-8AA017826750}"/>
              </a:ext>
            </a:extLst>
          </p:cNvPr>
          <p:cNvSpPr/>
          <p:nvPr/>
        </p:nvSpPr>
        <p:spPr>
          <a:xfrm>
            <a:off x="5807965" y="1914564"/>
            <a:ext cx="2330196" cy="1356956"/>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1000" dirty="0">
              <a:solidFill>
                <a:schemeClr val="tx2">
                  <a:lumMod val="50000"/>
                </a:schemeClr>
              </a:solidFill>
            </a:endParaRPr>
          </a:p>
        </p:txBody>
      </p:sp>
      <p:sp>
        <p:nvSpPr>
          <p:cNvPr id="21" name="TextBox 20">
            <a:extLst>
              <a:ext uri="{FF2B5EF4-FFF2-40B4-BE49-F238E27FC236}">
                <a16:creationId xmlns:a16="http://schemas.microsoft.com/office/drawing/2014/main" xmlns="" id="{DA55171E-7EC0-45C4-B114-5BFED2E8D7A6}"/>
              </a:ext>
            </a:extLst>
          </p:cNvPr>
          <p:cNvSpPr txBox="1"/>
          <p:nvPr/>
        </p:nvSpPr>
        <p:spPr>
          <a:xfrm>
            <a:off x="5699761" y="1958499"/>
            <a:ext cx="2362200" cy="246221"/>
          </a:xfrm>
          <a:prstGeom prst="rect">
            <a:avLst/>
          </a:prstGeom>
          <a:noFill/>
        </p:spPr>
        <p:txBody>
          <a:bodyPr wrap="square" rtlCol="0">
            <a:spAutoFit/>
          </a:bodyPr>
          <a:lstStyle/>
          <a:p>
            <a:pPr algn="ctr"/>
            <a:r>
              <a:rPr lang="en-IN" sz="1000" b="1" dirty="0">
                <a:solidFill>
                  <a:schemeClr val="tx2">
                    <a:lumMod val="50000"/>
                  </a:schemeClr>
                </a:solidFill>
              </a:rPr>
              <a:t>Neo Subaccount</a:t>
            </a:r>
          </a:p>
        </p:txBody>
      </p:sp>
      <p:sp>
        <p:nvSpPr>
          <p:cNvPr id="22" name="TextBox 21">
            <a:extLst>
              <a:ext uri="{FF2B5EF4-FFF2-40B4-BE49-F238E27FC236}">
                <a16:creationId xmlns:a16="http://schemas.microsoft.com/office/drawing/2014/main" xmlns="" id="{1E651DFE-72FC-4B82-AEE4-C7FB2E3CEE38}"/>
              </a:ext>
            </a:extLst>
          </p:cNvPr>
          <p:cNvSpPr txBox="1"/>
          <p:nvPr/>
        </p:nvSpPr>
        <p:spPr>
          <a:xfrm>
            <a:off x="6019063" y="2409920"/>
            <a:ext cx="1908000" cy="252000"/>
          </a:xfrm>
          <a:prstGeom prst="rect">
            <a:avLst/>
          </a:prstGeom>
          <a:solidFill>
            <a:srgbClr val="18E1F6"/>
          </a:solidFill>
          <a:ln w="1270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sz="1000" dirty="0">
                <a:solidFill>
                  <a:schemeClr val="tx2">
                    <a:lumMod val="50000"/>
                  </a:schemeClr>
                </a:solidFill>
              </a:rPr>
              <a:t>Neo Apps</a:t>
            </a:r>
          </a:p>
        </p:txBody>
      </p:sp>
      <p:sp>
        <p:nvSpPr>
          <p:cNvPr id="23" name="TextBox 22">
            <a:extLst>
              <a:ext uri="{FF2B5EF4-FFF2-40B4-BE49-F238E27FC236}">
                <a16:creationId xmlns:a16="http://schemas.microsoft.com/office/drawing/2014/main" xmlns="" id="{CB874BB5-2168-4964-A886-5D8899A5F02F}"/>
              </a:ext>
            </a:extLst>
          </p:cNvPr>
          <p:cNvSpPr txBox="1"/>
          <p:nvPr/>
        </p:nvSpPr>
        <p:spPr>
          <a:xfrm>
            <a:off x="6019063" y="2867120"/>
            <a:ext cx="1908000" cy="252000"/>
          </a:xfrm>
          <a:prstGeom prst="rect">
            <a:avLst/>
          </a:prstGeom>
          <a:solidFill>
            <a:srgbClr val="18E1F6"/>
          </a:solidFill>
          <a:ln w="12700"/>
        </p:spPr>
        <p:style>
          <a:lnRef idx="2">
            <a:schemeClr val="dk1"/>
          </a:lnRef>
          <a:fillRef idx="1">
            <a:schemeClr val="lt1"/>
          </a:fillRef>
          <a:effectRef idx="0">
            <a:schemeClr val="dk1"/>
          </a:effectRef>
          <a:fontRef idx="minor">
            <a:schemeClr val="dk1"/>
          </a:fontRef>
        </p:style>
        <p:txBody>
          <a:bodyPr wrap="square" rtlCol="0">
            <a:spAutoFit/>
          </a:bodyPr>
          <a:lstStyle>
            <a:defPPr>
              <a:defRPr lang="de-DE"/>
            </a:defPPr>
            <a:lvl1pPr algn="ctr">
              <a:defRPr sz="1000">
                <a:solidFill>
                  <a:schemeClr val="tx2">
                    <a:lumMod val="50000"/>
                  </a:schemeClr>
                </a:solidFill>
              </a:defRPr>
            </a:lvl1pPr>
          </a:lstStyle>
          <a:p>
            <a:r>
              <a:rPr lang="en-IN" dirty="0"/>
              <a:t>Neo Services</a:t>
            </a:r>
          </a:p>
        </p:txBody>
      </p:sp>
      <p:grpSp>
        <p:nvGrpSpPr>
          <p:cNvPr id="24" name="Group 23">
            <a:extLst>
              <a:ext uri="{FF2B5EF4-FFF2-40B4-BE49-F238E27FC236}">
                <a16:creationId xmlns:a16="http://schemas.microsoft.com/office/drawing/2014/main" xmlns="" id="{CE6228EE-4F67-4202-8438-650D94CEAF32}"/>
              </a:ext>
            </a:extLst>
          </p:cNvPr>
          <p:cNvGrpSpPr/>
          <p:nvPr/>
        </p:nvGrpSpPr>
        <p:grpSpPr>
          <a:xfrm>
            <a:off x="4671060" y="1274897"/>
            <a:ext cx="4213778" cy="669426"/>
            <a:chOff x="3695700" y="1356177"/>
            <a:chExt cx="4213778" cy="669426"/>
          </a:xfrm>
        </p:grpSpPr>
        <p:cxnSp>
          <p:nvCxnSpPr>
            <p:cNvPr id="25" name="Straight Arrow Connector 24">
              <a:extLst>
                <a:ext uri="{FF2B5EF4-FFF2-40B4-BE49-F238E27FC236}">
                  <a16:creationId xmlns:a16="http://schemas.microsoft.com/office/drawing/2014/main" xmlns="" id="{C868FA22-776F-4C6F-B434-848C6CF7B997}"/>
                </a:ext>
              </a:extLst>
            </p:cNvPr>
            <p:cNvCxnSpPr>
              <a:cxnSpLocks/>
            </p:cNvCxnSpPr>
            <p:nvPr/>
          </p:nvCxnSpPr>
          <p:spPr>
            <a:xfrm>
              <a:off x="5943600" y="1664179"/>
              <a:ext cx="0" cy="331665"/>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xmlns="" id="{5BF195F4-547D-4D25-BB5E-1D93F383F8AE}"/>
                </a:ext>
              </a:extLst>
            </p:cNvPr>
            <p:cNvCxnSpPr>
              <a:cxnSpLocks/>
            </p:cNvCxnSpPr>
            <p:nvPr/>
          </p:nvCxnSpPr>
          <p:spPr>
            <a:xfrm flipV="1">
              <a:off x="3695700" y="1668256"/>
              <a:ext cx="4213778" cy="16870"/>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086251C4-B478-4AB8-B845-FB27A00E826A}"/>
                </a:ext>
              </a:extLst>
            </p:cNvPr>
            <p:cNvCxnSpPr>
              <a:cxnSpLocks/>
            </p:cNvCxnSpPr>
            <p:nvPr/>
          </p:nvCxnSpPr>
          <p:spPr>
            <a:xfrm>
              <a:off x="3695700" y="1685126"/>
              <a:ext cx="0" cy="340477"/>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xmlns="" id="{967D803C-4715-415B-8C05-C593D35CB9A2}"/>
                </a:ext>
              </a:extLst>
            </p:cNvPr>
            <p:cNvCxnSpPr>
              <a:cxnSpLocks/>
            </p:cNvCxnSpPr>
            <p:nvPr/>
          </p:nvCxnSpPr>
          <p:spPr>
            <a:xfrm>
              <a:off x="7909478" y="1664179"/>
              <a:ext cx="0" cy="331665"/>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xmlns="" id="{FD8BD952-2408-40A0-B0B6-234587F05973}"/>
                </a:ext>
              </a:extLst>
            </p:cNvPr>
            <p:cNvCxnSpPr>
              <a:cxnSpLocks/>
            </p:cNvCxnSpPr>
            <p:nvPr/>
          </p:nvCxnSpPr>
          <p:spPr>
            <a:xfrm>
              <a:off x="5938929" y="1356177"/>
              <a:ext cx="1805" cy="328949"/>
            </a:xfrm>
            <a:prstGeom prst="line">
              <a:avLst/>
            </a:prstGeom>
            <a:ln w="1587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cxnSp>
        <p:nvCxnSpPr>
          <p:cNvPr id="30" name="Connector: Elbow 66">
            <a:extLst>
              <a:ext uri="{FF2B5EF4-FFF2-40B4-BE49-F238E27FC236}">
                <a16:creationId xmlns:a16="http://schemas.microsoft.com/office/drawing/2014/main" xmlns="" id="{6560975E-A1CD-4C39-8F44-DB00277EFD85}"/>
              </a:ext>
            </a:extLst>
          </p:cNvPr>
          <p:cNvCxnSpPr>
            <a:stCxn id="20" idx="2"/>
          </p:cNvCxnSpPr>
          <p:nvPr/>
        </p:nvCxnSpPr>
        <p:spPr>
          <a:xfrm rot="5400000">
            <a:off x="4429456" y="1542341"/>
            <a:ext cx="814429" cy="427278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1" name="Connector: Elbow 68">
            <a:extLst>
              <a:ext uri="{FF2B5EF4-FFF2-40B4-BE49-F238E27FC236}">
                <a16:creationId xmlns:a16="http://schemas.microsoft.com/office/drawing/2014/main" xmlns="" id="{C67C3330-D964-4AA7-A5BB-38261146DCCD}"/>
              </a:ext>
            </a:extLst>
          </p:cNvPr>
          <p:cNvCxnSpPr>
            <a:cxnSpLocks/>
            <a:stCxn id="19" idx="2"/>
          </p:cNvCxnSpPr>
          <p:nvPr/>
        </p:nvCxnSpPr>
        <p:spPr>
          <a:xfrm rot="5400000">
            <a:off x="4911858" y="258684"/>
            <a:ext cx="1777747" cy="616821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2" name="Group 31">
            <a:extLst>
              <a:ext uri="{FF2B5EF4-FFF2-40B4-BE49-F238E27FC236}">
                <a16:creationId xmlns:a16="http://schemas.microsoft.com/office/drawing/2014/main" xmlns="" id="{319D3EA9-E48F-4C1A-9E26-29EA9D6EA6ED}"/>
              </a:ext>
            </a:extLst>
          </p:cNvPr>
          <p:cNvGrpSpPr/>
          <p:nvPr/>
        </p:nvGrpSpPr>
        <p:grpSpPr>
          <a:xfrm>
            <a:off x="3427926" y="4733215"/>
            <a:ext cx="2257766" cy="1603459"/>
            <a:chOff x="2622424" y="4718001"/>
            <a:chExt cx="2137028" cy="1495327"/>
          </a:xfrm>
        </p:grpSpPr>
        <p:sp>
          <p:nvSpPr>
            <p:cNvPr id="33" name="Rectangle 32">
              <a:extLst>
                <a:ext uri="{FF2B5EF4-FFF2-40B4-BE49-F238E27FC236}">
                  <a16:creationId xmlns:a16="http://schemas.microsoft.com/office/drawing/2014/main" xmlns="" id="{7DA4F761-2D5F-41F5-BE27-0EAE9A7DFC09}"/>
                </a:ext>
              </a:extLst>
            </p:cNvPr>
            <p:cNvSpPr/>
            <p:nvPr/>
          </p:nvSpPr>
          <p:spPr>
            <a:xfrm>
              <a:off x="2622424" y="4718001"/>
              <a:ext cx="2048554" cy="1495327"/>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1000" dirty="0">
                <a:solidFill>
                  <a:schemeClr val="tx2">
                    <a:lumMod val="50000"/>
                  </a:schemeClr>
                </a:solidFill>
              </a:endParaRPr>
            </a:p>
          </p:txBody>
        </p:sp>
        <p:sp>
          <p:nvSpPr>
            <p:cNvPr id="34" name="TextBox 33">
              <a:extLst>
                <a:ext uri="{FF2B5EF4-FFF2-40B4-BE49-F238E27FC236}">
                  <a16:creationId xmlns:a16="http://schemas.microsoft.com/office/drawing/2014/main" xmlns="" id="{EFC746FE-6915-4735-B97D-6794DD847354}"/>
                </a:ext>
              </a:extLst>
            </p:cNvPr>
            <p:cNvSpPr txBox="1"/>
            <p:nvPr/>
          </p:nvSpPr>
          <p:spPr>
            <a:xfrm>
              <a:off x="2667000" y="4800600"/>
              <a:ext cx="2092452" cy="1324661"/>
            </a:xfrm>
            <a:prstGeom prst="rect">
              <a:avLst/>
            </a:prstGeom>
            <a:ln w="22225">
              <a:noFill/>
              <a:prstDash val="solid"/>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IN" sz="1000" b="1" dirty="0"/>
                <a:t>Cloud Foundry Environment</a:t>
              </a:r>
            </a:p>
            <a:p>
              <a:pPr algn="ctr"/>
              <a:endParaRPr lang="en-IN" sz="1000" b="1" dirty="0"/>
            </a:p>
            <a:p>
              <a:pPr marL="171450" indent="-171450">
                <a:buFont typeface="Arial" panose="020B0604020202020204" pitchFamily="34" charset="0"/>
                <a:buChar char="•"/>
              </a:pPr>
              <a:r>
                <a:rPr lang="en-IN" sz="1000" dirty="0"/>
                <a:t>BYOL with multiple runtimes</a:t>
              </a:r>
            </a:p>
            <a:p>
              <a:pPr marL="171450" indent="-171450">
                <a:buFont typeface="Arial" panose="020B0604020202020204" pitchFamily="34" charset="0"/>
                <a:buChar char="•"/>
              </a:pPr>
              <a:r>
                <a:rPr lang="en-IN" sz="1000" dirty="0"/>
                <a:t>IoT and Machine learning scenarios</a:t>
              </a:r>
            </a:p>
            <a:p>
              <a:pPr marL="171450" indent="-171450">
                <a:buFont typeface="Arial" panose="020B0604020202020204" pitchFamily="34" charset="0"/>
                <a:buChar char="•"/>
              </a:pPr>
              <a:r>
                <a:rPr lang="en-IN" sz="1000" dirty="0"/>
                <a:t>Hana XS Advanced application development</a:t>
              </a:r>
            </a:p>
            <a:p>
              <a:pPr marL="171450" indent="-171450">
                <a:buFont typeface="Arial" panose="020B0604020202020204" pitchFamily="34" charset="0"/>
                <a:buChar char="•"/>
              </a:pPr>
              <a:r>
                <a:rPr lang="en-IN" sz="1000" dirty="0"/>
                <a:t>Containerization </a:t>
              </a:r>
            </a:p>
          </p:txBody>
        </p:sp>
      </p:grpSp>
      <p:grpSp>
        <p:nvGrpSpPr>
          <p:cNvPr id="35" name="Group 34">
            <a:extLst>
              <a:ext uri="{FF2B5EF4-FFF2-40B4-BE49-F238E27FC236}">
                <a16:creationId xmlns:a16="http://schemas.microsoft.com/office/drawing/2014/main" xmlns="" id="{FD9D8147-021B-42EA-AB1F-5237FE9992E5}"/>
              </a:ext>
            </a:extLst>
          </p:cNvPr>
          <p:cNvGrpSpPr/>
          <p:nvPr/>
        </p:nvGrpSpPr>
        <p:grpSpPr>
          <a:xfrm>
            <a:off x="5760000" y="4722096"/>
            <a:ext cx="2225252" cy="1619834"/>
            <a:chOff x="2622424" y="4811930"/>
            <a:chExt cx="2137028" cy="1495327"/>
          </a:xfrm>
        </p:grpSpPr>
        <p:sp>
          <p:nvSpPr>
            <p:cNvPr id="36" name="Rectangle 35">
              <a:extLst>
                <a:ext uri="{FF2B5EF4-FFF2-40B4-BE49-F238E27FC236}">
                  <a16:creationId xmlns:a16="http://schemas.microsoft.com/office/drawing/2014/main" xmlns="" id="{BDB7A14F-D5BB-4B99-A77E-197BDF113ED5}"/>
                </a:ext>
              </a:extLst>
            </p:cNvPr>
            <p:cNvSpPr/>
            <p:nvPr/>
          </p:nvSpPr>
          <p:spPr>
            <a:xfrm>
              <a:off x="2622424" y="4811930"/>
              <a:ext cx="2048554" cy="1495327"/>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1000" dirty="0">
                <a:solidFill>
                  <a:schemeClr val="tx2">
                    <a:lumMod val="50000"/>
                  </a:schemeClr>
                </a:solidFill>
              </a:endParaRPr>
            </a:p>
          </p:txBody>
        </p:sp>
        <p:sp>
          <p:nvSpPr>
            <p:cNvPr id="37" name="TextBox 36">
              <a:extLst>
                <a:ext uri="{FF2B5EF4-FFF2-40B4-BE49-F238E27FC236}">
                  <a16:creationId xmlns:a16="http://schemas.microsoft.com/office/drawing/2014/main" xmlns="" id="{4AD0ED5C-FFCA-4A7C-A97F-098EDF9A35B7}"/>
                </a:ext>
              </a:extLst>
            </p:cNvPr>
            <p:cNvSpPr txBox="1"/>
            <p:nvPr/>
          </p:nvSpPr>
          <p:spPr>
            <a:xfrm>
              <a:off x="2667000" y="4894530"/>
              <a:ext cx="2092452" cy="1169551"/>
            </a:xfrm>
            <a:prstGeom prst="rect">
              <a:avLst/>
            </a:prstGeom>
            <a:ln w="22225">
              <a:noFill/>
              <a:prstDash val="solid"/>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IN" sz="1000" b="1" dirty="0"/>
                <a:t>Neo Environment</a:t>
              </a:r>
            </a:p>
            <a:p>
              <a:pPr algn="ctr"/>
              <a:endParaRPr lang="en-IN" sz="1000" b="1" dirty="0"/>
            </a:p>
            <a:p>
              <a:pPr marL="171450" indent="-171450">
                <a:buFont typeface="Arial" panose="020B0604020202020204" pitchFamily="34" charset="0"/>
                <a:buChar char="•"/>
              </a:pPr>
              <a:r>
                <a:rPr lang="en-IN" sz="1000" dirty="0"/>
                <a:t>HTML based XS application</a:t>
              </a:r>
            </a:p>
            <a:p>
              <a:pPr marL="171450" indent="-171450">
                <a:buFont typeface="Arial" panose="020B0604020202020204" pitchFamily="34" charset="0"/>
                <a:buChar char="•"/>
              </a:pPr>
              <a:r>
                <a:rPr lang="en-IN" sz="1000" dirty="0"/>
                <a:t>Java application</a:t>
              </a:r>
            </a:p>
            <a:p>
              <a:pPr marL="171450" indent="-171450">
                <a:buFont typeface="Arial" panose="020B0604020202020204" pitchFamily="34" charset="0"/>
                <a:buChar char="•"/>
              </a:pPr>
              <a:r>
                <a:rPr lang="en-IN" sz="1000" dirty="0"/>
                <a:t>Infrastructure support By SAP</a:t>
              </a:r>
            </a:p>
            <a:p>
              <a:pPr marL="171450" indent="-171450">
                <a:buFont typeface="Arial" panose="020B0604020202020204" pitchFamily="34" charset="0"/>
                <a:buChar char="•"/>
              </a:pPr>
              <a:r>
                <a:rPr lang="en-IN" sz="1000" dirty="0"/>
                <a:t>Support for Java, HTML5 and HANA XS  </a:t>
              </a:r>
            </a:p>
          </p:txBody>
        </p:sp>
      </p:grpSp>
      <p:grpSp>
        <p:nvGrpSpPr>
          <p:cNvPr id="38" name="Group 37">
            <a:extLst>
              <a:ext uri="{FF2B5EF4-FFF2-40B4-BE49-F238E27FC236}">
                <a16:creationId xmlns:a16="http://schemas.microsoft.com/office/drawing/2014/main" xmlns="" id="{CCACFE85-3F22-4944-9893-0EA76B23891F}"/>
              </a:ext>
            </a:extLst>
          </p:cNvPr>
          <p:cNvGrpSpPr/>
          <p:nvPr/>
        </p:nvGrpSpPr>
        <p:grpSpPr>
          <a:xfrm>
            <a:off x="8098813" y="4722096"/>
            <a:ext cx="2148840" cy="1618252"/>
            <a:chOff x="2622424" y="4765528"/>
            <a:chExt cx="2092452" cy="1495327"/>
          </a:xfrm>
        </p:grpSpPr>
        <p:sp>
          <p:nvSpPr>
            <p:cNvPr id="39" name="Rectangle 38">
              <a:extLst>
                <a:ext uri="{FF2B5EF4-FFF2-40B4-BE49-F238E27FC236}">
                  <a16:creationId xmlns:a16="http://schemas.microsoft.com/office/drawing/2014/main" xmlns="" id="{6A9A5149-8A84-4E8B-B8AE-9B523211DE65}"/>
                </a:ext>
              </a:extLst>
            </p:cNvPr>
            <p:cNvSpPr/>
            <p:nvPr/>
          </p:nvSpPr>
          <p:spPr>
            <a:xfrm>
              <a:off x="2622424" y="4765528"/>
              <a:ext cx="2048554" cy="1495327"/>
            </a:xfrm>
            <a:prstGeom prst="rect">
              <a:avLst/>
            </a:prstGeom>
            <a:solidFill>
              <a:schemeClr val="bg1">
                <a:lumMod val="9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IN" sz="1000" dirty="0">
                <a:solidFill>
                  <a:schemeClr val="tx2">
                    <a:lumMod val="50000"/>
                  </a:schemeClr>
                </a:solidFill>
              </a:endParaRPr>
            </a:p>
          </p:txBody>
        </p:sp>
        <p:sp>
          <p:nvSpPr>
            <p:cNvPr id="40" name="TextBox 39">
              <a:extLst>
                <a:ext uri="{FF2B5EF4-FFF2-40B4-BE49-F238E27FC236}">
                  <a16:creationId xmlns:a16="http://schemas.microsoft.com/office/drawing/2014/main" xmlns="" id="{0CDF3946-BFC5-445E-8793-69B9EFAAB49C}"/>
                </a:ext>
              </a:extLst>
            </p:cNvPr>
            <p:cNvSpPr txBox="1"/>
            <p:nvPr/>
          </p:nvSpPr>
          <p:spPr>
            <a:xfrm>
              <a:off x="2622424" y="4800600"/>
              <a:ext cx="2092452" cy="861774"/>
            </a:xfrm>
            <a:prstGeom prst="rect">
              <a:avLst/>
            </a:prstGeom>
            <a:ln w="22225">
              <a:noFill/>
              <a:prstDash val="solid"/>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a:r>
                <a:rPr lang="en-IN" sz="1000" b="1" dirty="0"/>
                <a:t>ABAP Environment</a:t>
              </a:r>
            </a:p>
            <a:p>
              <a:pPr algn="ctr"/>
              <a:endParaRPr lang="en-IN" sz="1000" b="1" dirty="0"/>
            </a:p>
            <a:p>
              <a:pPr marL="171450" indent="-171450">
                <a:buFont typeface="Arial" panose="020B0604020202020204" pitchFamily="34" charset="0"/>
                <a:buChar char="•"/>
              </a:pPr>
              <a:r>
                <a:rPr lang="en-US" sz="1000" dirty="0"/>
                <a:t>ABAP-based applications and</a:t>
              </a:r>
              <a:r>
                <a:rPr lang="en-IN" sz="1000" dirty="0"/>
                <a:t> extensions</a:t>
              </a:r>
            </a:p>
            <a:p>
              <a:pPr marL="171450" indent="-171450">
                <a:buFont typeface="Arial" panose="020B0604020202020204" pitchFamily="34" charset="0"/>
                <a:buChar char="•"/>
              </a:pPr>
              <a:r>
                <a:rPr lang="en-IN" sz="1000" dirty="0"/>
                <a:t>Support for ABAP runtime only</a:t>
              </a:r>
              <a:endParaRPr lang="en-US" sz="1000" dirty="0"/>
            </a:p>
          </p:txBody>
        </p:sp>
      </p:grpSp>
      <p:cxnSp>
        <p:nvCxnSpPr>
          <p:cNvPr id="41" name="Straight Arrow Connector 40">
            <a:extLst>
              <a:ext uri="{FF2B5EF4-FFF2-40B4-BE49-F238E27FC236}">
                <a16:creationId xmlns:a16="http://schemas.microsoft.com/office/drawing/2014/main" xmlns="" id="{C1026BD7-84BE-424F-AB3D-C60801ED8762}"/>
              </a:ext>
            </a:extLst>
          </p:cNvPr>
          <p:cNvCxnSpPr>
            <a:cxnSpLocks/>
            <a:endCxn id="33" idx="0"/>
          </p:cNvCxnSpPr>
          <p:nvPr/>
        </p:nvCxnSpPr>
        <p:spPr>
          <a:xfrm>
            <a:off x="4452203" y="4035657"/>
            <a:ext cx="57870" cy="697558"/>
          </a:xfrm>
          <a:prstGeom prst="straightConnector1">
            <a:avLst/>
          </a:prstGeom>
          <a:ln w="22225">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2B80B621-A04F-480A-A36D-B0457E8E68AB}"/>
              </a:ext>
            </a:extLst>
          </p:cNvPr>
          <p:cNvCxnSpPr>
            <a:cxnSpLocks/>
          </p:cNvCxnSpPr>
          <p:nvPr/>
        </p:nvCxnSpPr>
        <p:spPr>
          <a:xfrm>
            <a:off x="7223760" y="3263594"/>
            <a:ext cx="0" cy="1385925"/>
          </a:xfrm>
          <a:prstGeom prst="straightConnector1">
            <a:avLst/>
          </a:prstGeom>
          <a:ln w="22225">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63499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F317A12-B982-416D-B6B4-F5772C0FC123}"/>
              </a:ext>
            </a:extLst>
          </p:cNvPr>
          <p:cNvSpPr>
            <a:spLocks noGrp="1"/>
          </p:cNvSpPr>
          <p:nvPr>
            <p:ph type="title"/>
          </p:nvPr>
        </p:nvSpPr>
        <p:spPr>
          <a:xfrm>
            <a:off x="227349" y="0"/>
            <a:ext cx="11125236" cy="757084"/>
          </a:xfrm>
        </p:spPr>
        <p:txBody>
          <a:bodyPr/>
          <a:lstStyle/>
          <a:p>
            <a:r>
              <a:rPr lang="en-US" sz="2400" dirty="0"/>
              <a:t>Accounts, Sub Accounts and Regions</a:t>
            </a:r>
          </a:p>
        </p:txBody>
      </p:sp>
      <p:pic>
        <p:nvPicPr>
          <p:cNvPr id="8" name="Picture 7">
            <a:extLst>
              <a:ext uri="{FF2B5EF4-FFF2-40B4-BE49-F238E27FC236}">
                <a16:creationId xmlns:a16="http://schemas.microsoft.com/office/drawing/2014/main" xmlns="" id="{E8F3890B-8E18-4AAF-929E-836DFC977D5B}"/>
              </a:ext>
            </a:extLst>
          </p:cNvPr>
          <p:cNvPicPr>
            <a:picLocks noChangeAspect="1"/>
          </p:cNvPicPr>
          <p:nvPr/>
        </p:nvPicPr>
        <p:blipFill>
          <a:blip r:embed="rId3"/>
          <a:stretch>
            <a:fillRect/>
          </a:stretch>
        </p:blipFill>
        <p:spPr>
          <a:xfrm>
            <a:off x="235266" y="683342"/>
            <a:ext cx="5768571" cy="2384596"/>
          </a:xfrm>
          <a:prstGeom prst="rect">
            <a:avLst/>
          </a:prstGeom>
          <a:effectLst>
            <a:outerShdw blurRad="50800" dist="76200" dir="2700000" algn="tl" rotWithShape="0">
              <a:prstClr val="black">
                <a:alpha val="40000"/>
              </a:prstClr>
            </a:outerShdw>
          </a:effectLst>
        </p:spPr>
      </p:pic>
      <p:pic>
        <p:nvPicPr>
          <p:cNvPr id="9" name="Picture 8">
            <a:extLst>
              <a:ext uri="{FF2B5EF4-FFF2-40B4-BE49-F238E27FC236}">
                <a16:creationId xmlns:a16="http://schemas.microsoft.com/office/drawing/2014/main" xmlns="" id="{77013CCF-07BD-4249-A2BE-7D625767CA38}"/>
              </a:ext>
            </a:extLst>
          </p:cNvPr>
          <p:cNvPicPr>
            <a:picLocks noChangeAspect="1"/>
          </p:cNvPicPr>
          <p:nvPr/>
        </p:nvPicPr>
        <p:blipFill>
          <a:blip r:embed="rId4"/>
          <a:stretch>
            <a:fillRect/>
          </a:stretch>
        </p:blipFill>
        <p:spPr>
          <a:xfrm>
            <a:off x="6360315" y="585019"/>
            <a:ext cx="5348748" cy="2482919"/>
          </a:xfrm>
          <a:prstGeom prst="rect">
            <a:avLst/>
          </a:prstGeom>
          <a:effectLst>
            <a:outerShdw blurRad="50800" dist="76200" dir="2700000" algn="tl" rotWithShape="0">
              <a:prstClr val="black">
                <a:alpha val="40000"/>
              </a:prstClr>
            </a:outerShdw>
          </a:effectLst>
        </p:spPr>
      </p:pic>
      <p:pic>
        <p:nvPicPr>
          <p:cNvPr id="10" name="Picture 9">
            <a:extLst>
              <a:ext uri="{FF2B5EF4-FFF2-40B4-BE49-F238E27FC236}">
                <a16:creationId xmlns:a16="http://schemas.microsoft.com/office/drawing/2014/main" xmlns="" id="{193F52AE-DF44-4C9A-8B68-82A364094FE8}"/>
              </a:ext>
            </a:extLst>
          </p:cNvPr>
          <p:cNvPicPr>
            <a:picLocks noChangeAspect="1"/>
          </p:cNvPicPr>
          <p:nvPr/>
        </p:nvPicPr>
        <p:blipFill>
          <a:blip r:embed="rId5"/>
          <a:stretch>
            <a:fillRect/>
          </a:stretch>
        </p:blipFill>
        <p:spPr>
          <a:xfrm>
            <a:off x="94030" y="3667159"/>
            <a:ext cx="6446620" cy="2842927"/>
          </a:xfrm>
          <a:prstGeom prst="rect">
            <a:avLst/>
          </a:prstGeom>
          <a:effectLst>
            <a:outerShdw blurRad="50800" dist="76200" dir="2700000" algn="tl" rotWithShape="0">
              <a:prstClr val="black">
                <a:alpha val="40000"/>
              </a:prstClr>
            </a:outerShdw>
          </a:effectLst>
        </p:spPr>
      </p:pic>
      <p:pic>
        <p:nvPicPr>
          <p:cNvPr id="11" name="Picture 10">
            <a:extLst>
              <a:ext uri="{FF2B5EF4-FFF2-40B4-BE49-F238E27FC236}">
                <a16:creationId xmlns:a16="http://schemas.microsoft.com/office/drawing/2014/main" xmlns="" id="{9A12E212-DF64-4CDA-9E5B-1E6B0BD59269}"/>
              </a:ext>
            </a:extLst>
          </p:cNvPr>
          <p:cNvPicPr>
            <a:picLocks noChangeAspect="1"/>
          </p:cNvPicPr>
          <p:nvPr/>
        </p:nvPicPr>
        <p:blipFill>
          <a:blip r:embed="rId6"/>
          <a:stretch>
            <a:fillRect/>
          </a:stretch>
        </p:blipFill>
        <p:spPr>
          <a:xfrm>
            <a:off x="6665436" y="3667158"/>
            <a:ext cx="5043627" cy="2842927"/>
          </a:xfrm>
          <a:prstGeom prst="rect">
            <a:avLst/>
          </a:prstGeom>
          <a:effectLst>
            <a:outerShdw blurRad="50800" dist="76200" dir="2700000" algn="tl" rotWithShape="0">
              <a:prstClr val="black">
                <a:alpha val="40000"/>
              </a:prstClr>
            </a:outerShdw>
          </a:effectLst>
        </p:spPr>
      </p:pic>
      <p:sp>
        <p:nvSpPr>
          <p:cNvPr id="12" name="TextBox 11">
            <a:extLst>
              <a:ext uri="{FF2B5EF4-FFF2-40B4-BE49-F238E27FC236}">
                <a16:creationId xmlns:a16="http://schemas.microsoft.com/office/drawing/2014/main" xmlns="" id="{FA8F54C7-744B-44BB-B3A3-2E2CEEBF4E78}"/>
              </a:ext>
            </a:extLst>
          </p:cNvPr>
          <p:cNvSpPr txBox="1"/>
          <p:nvPr/>
        </p:nvSpPr>
        <p:spPr>
          <a:xfrm>
            <a:off x="1325079" y="3156995"/>
            <a:ext cx="4506607" cy="307777"/>
          </a:xfrm>
          <a:prstGeom prst="rect">
            <a:avLst/>
          </a:prstGeom>
          <a:noFill/>
        </p:spPr>
        <p:txBody>
          <a:bodyPr wrap="square" rtlCol="0">
            <a:spAutoFit/>
          </a:bodyPr>
          <a:lstStyle/>
          <a:p>
            <a:r>
              <a:rPr lang="en-US" sz="1400" dirty="0">
                <a:solidFill>
                  <a:srgbClr val="C00000"/>
                </a:solidFill>
              </a:rPr>
              <a:t>Global Accounts under home page</a:t>
            </a:r>
          </a:p>
        </p:txBody>
      </p:sp>
      <p:sp>
        <p:nvSpPr>
          <p:cNvPr id="13" name="TextBox 12">
            <a:extLst>
              <a:ext uri="{FF2B5EF4-FFF2-40B4-BE49-F238E27FC236}">
                <a16:creationId xmlns:a16="http://schemas.microsoft.com/office/drawing/2014/main" xmlns="" id="{DBA5D8DF-3504-43FC-95FE-4738F06B4A0F}"/>
              </a:ext>
            </a:extLst>
          </p:cNvPr>
          <p:cNvSpPr txBox="1"/>
          <p:nvPr/>
        </p:nvSpPr>
        <p:spPr>
          <a:xfrm>
            <a:off x="6360315" y="3096672"/>
            <a:ext cx="5248107" cy="523220"/>
          </a:xfrm>
          <a:prstGeom prst="rect">
            <a:avLst/>
          </a:prstGeom>
          <a:noFill/>
        </p:spPr>
        <p:txBody>
          <a:bodyPr wrap="square" rtlCol="0">
            <a:spAutoFit/>
          </a:bodyPr>
          <a:lstStyle/>
          <a:p>
            <a:r>
              <a:rPr lang="en-US" sz="1400" dirty="0">
                <a:solidFill>
                  <a:srgbClr val="C00000"/>
                </a:solidFill>
              </a:rPr>
              <a:t>Sub Accounts(Neo and Cloud Foundry) under one global account</a:t>
            </a:r>
          </a:p>
        </p:txBody>
      </p:sp>
      <p:sp>
        <p:nvSpPr>
          <p:cNvPr id="14" name="TextBox 13">
            <a:extLst>
              <a:ext uri="{FF2B5EF4-FFF2-40B4-BE49-F238E27FC236}">
                <a16:creationId xmlns:a16="http://schemas.microsoft.com/office/drawing/2014/main" xmlns="" id="{37EAEFDB-109D-4C62-87D9-0803118A0B19}"/>
              </a:ext>
            </a:extLst>
          </p:cNvPr>
          <p:cNvSpPr txBox="1"/>
          <p:nvPr/>
        </p:nvSpPr>
        <p:spPr>
          <a:xfrm>
            <a:off x="693286" y="6493937"/>
            <a:ext cx="5248107" cy="307777"/>
          </a:xfrm>
          <a:prstGeom prst="rect">
            <a:avLst/>
          </a:prstGeom>
          <a:noFill/>
        </p:spPr>
        <p:txBody>
          <a:bodyPr wrap="square" rtlCol="0">
            <a:spAutoFit/>
          </a:bodyPr>
          <a:lstStyle/>
          <a:p>
            <a:r>
              <a:rPr lang="en-US" sz="1400" dirty="0">
                <a:solidFill>
                  <a:srgbClr val="C00000"/>
                </a:solidFill>
              </a:rPr>
              <a:t>Regions available for Cloud foundry Environment</a:t>
            </a:r>
          </a:p>
        </p:txBody>
      </p:sp>
      <p:sp>
        <p:nvSpPr>
          <p:cNvPr id="15" name="TextBox 14">
            <a:extLst>
              <a:ext uri="{FF2B5EF4-FFF2-40B4-BE49-F238E27FC236}">
                <a16:creationId xmlns:a16="http://schemas.microsoft.com/office/drawing/2014/main" xmlns="" id="{D713DBDD-327E-41E4-8950-203B3E70D5D7}"/>
              </a:ext>
            </a:extLst>
          </p:cNvPr>
          <p:cNvSpPr txBox="1"/>
          <p:nvPr/>
        </p:nvSpPr>
        <p:spPr>
          <a:xfrm>
            <a:off x="7209172" y="6520264"/>
            <a:ext cx="5248107" cy="307777"/>
          </a:xfrm>
          <a:prstGeom prst="rect">
            <a:avLst/>
          </a:prstGeom>
          <a:noFill/>
        </p:spPr>
        <p:txBody>
          <a:bodyPr wrap="square" rtlCol="0">
            <a:spAutoFit/>
          </a:bodyPr>
          <a:lstStyle/>
          <a:p>
            <a:r>
              <a:rPr lang="en-US" sz="1400" dirty="0">
                <a:solidFill>
                  <a:srgbClr val="C00000"/>
                </a:solidFill>
              </a:rPr>
              <a:t>Regions available for Neo Environment</a:t>
            </a:r>
          </a:p>
        </p:txBody>
      </p:sp>
    </p:spTree>
    <p:extLst>
      <p:ext uri="{BB962C8B-B14F-4D97-AF65-F5344CB8AC3E}">
        <p14:creationId xmlns:p14="http://schemas.microsoft.com/office/powerpoint/2010/main" val="46507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2400" y="1754833"/>
            <a:ext cx="7907383" cy="400110"/>
          </a:xfrm>
          <a:prstGeom prst="rect">
            <a:avLst/>
          </a:prstGeom>
          <a:noFill/>
        </p:spPr>
        <p:txBody>
          <a:bodyPr wrap="square" rtlCol="0">
            <a:spAutoFit/>
          </a:bodyPr>
          <a:lstStyle/>
          <a:p>
            <a:r>
              <a:rPr lang="en-US" sz="1000" dirty="0">
                <a:solidFill>
                  <a:schemeClr val="tx2">
                    <a:lumMod val="50000"/>
                  </a:schemeClr>
                </a:solidFill>
              </a:rPr>
              <a:t>Cloud Foundry is an open source cloud platform as a service (PaaS), which supports multiple development platforms and multiple runtime environments  allowing developers to code in multiple languages and frameworks</a:t>
            </a:r>
            <a:r>
              <a:rPr lang="en-IN" sz="1000" dirty="0"/>
              <a:t>.</a:t>
            </a:r>
            <a:endParaRPr lang="en-US" sz="1000" dirty="0">
              <a:solidFill>
                <a:schemeClr val="tx2">
                  <a:lumMod val="50000"/>
                </a:schemeClr>
              </a:solidFill>
            </a:endParaRPr>
          </a:p>
        </p:txBody>
      </p:sp>
      <p:sp>
        <p:nvSpPr>
          <p:cNvPr id="39" name="TextBox 38"/>
          <p:cNvSpPr txBox="1"/>
          <p:nvPr/>
        </p:nvSpPr>
        <p:spPr>
          <a:xfrm>
            <a:off x="152400" y="1524000"/>
            <a:ext cx="3123411" cy="276999"/>
          </a:xfrm>
          <a:prstGeom prst="rect">
            <a:avLst/>
          </a:prstGeom>
          <a:noFill/>
        </p:spPr>
        <p:txBody>
          <a:bodyPr wrap="square" rtlCol="0">
            <a:spAutoFit/>
          </a:bodyPr>
          <a:lstStyle/>
          <a:p>
            <a:r>
              <a:rPr lang="en-US" sz="1200" u="sng" dirty="0">
                <a:solidFill>
                  <a:srgbClr val="009ED0"/>
                </a:solidFill>
              </a:rPr>
              <a:t>What is cloud foundry?</a:t>
            </a:r>
          </a:p>
        </p:txBody>
      </p:sp>
      <p:sp>
        <p:nvSpPr>
          <p:cNvPr id="40" name="TextBox 39"/>
          <p:cNvSpPr txBox="1"/>
          <p:nvPr/>
        </p:nvSpPr>
        <p:spPr>
          <a:xfrm>
            <a:off x="152400" y="2412220"/>
            <a:ext cx="5023263" cy="400110"/>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SAP is platinum member of cloud foundry foundation.</a:t>
            </a:r>
          </a:p>
          <a:p>
            <a:pPr marL="285750" indent="-285750">
              <a:buFont typeface="Arial" panose="020B0604020202020204" pitchFamily="34" charset="0"/>
              <a:buChar char="•"/>
            </a:pPr>
            <a:r>
              <a:rPr lang="en-US" sz="1000" dirty="0">
                <a:solidFill>
                  <a:schemeClr val="tx2">
                    <a:lumMod val="50000"/>
                  </a:schemeClr>
                </a:solidFill>
              </a:rPr>
              <a:t>SAP leverages cloud foundry as an operating system for its platform as service.</a:t>
            </a:r>
          </a:p>
        </p:txBody>
      </p:sp>
      <p:sp>
        <p:nvSpPr>
          <p:cNvPr id="41" name="TextBox 40"/>
          <p:cNvSpPr txBox="1"/>
          <p:nvPr/>
        </p:nvSpPr>
        <p:spPr>
          <a:xfrm>
            <a:off x="152400" y="2159726"/>
            <a:ext cx="5515276" cy="276999"/>
          </a:xfrm>
          <a:prstGeom prst="rect">
            <a:avLst/>
          </a:prstGeom>
          <a:noFill/>
        </p:spPr>
        <p:txBody>
          <a:bodyPr wrap="square" rtlCol="0">
            <a:spAutoFit/>
          </a:bodyPr>
          <a:lstStyle/>
          <a:p>
            <a:r>
              <a:rPr lang="en-US" sz="1200" u="sng" dirty="0">
                <a:solidFill>
                  <a:srgbClr val="009ED0"/>
                </a:solidFill>
              </a:rPr>
              <a:t>SAP cloud platform and cloud foundry</a:t>
            </a:r>
          </a:p>
        </p:txBody>
      </p:sp>
      <p:sp>
        <p:nvSpPr>
          <p:cNvPr id="42" name="TextBox 41"/>
          <p:cNvSpPr txBox="1"/>
          <p:nvPr/>
        </p:nvSpPr>
        <p:spPr>
          <a:xfrm>
            <a:off x="294640" y="3159686"/>
            <a:ext cx="8432433" cy="861774"/>
          </a:xfrm>
          <a:prstGeom prst="rect">
            <a:avLst/>
          </a:prstGeom>
          <a:noFill/>
        </p:spPr>
        <p:txBody>
          <a:bodyPr wrap="square" rtlCol="0">
            <a:spAutoFit/>
          </a:bodyPr>
          <a:lstStyle/>
          <a:p>
            <a:pPr marL="285750" indent="-285750">
              <a:buFont typeface="Arial" panose="020B0604020202020204" pitchFamily="34" charset="0"/>
              <a:buChar char="•"/>
            </a:pPr>
            <a:r>
              <a:rPr lang="en-US" sz="1000" dirty="0">
                <a:solidFill>
                  <a:schemeClr val="tx2">
                    <a:lumMod val="50000"/>
                  </a:schemeClr>
                </a:solidFill>
              </a:rPr>
              <a:t>SAP adapted cloud foundry for its open standards and which is also adapted by most of the other PaaS vendors like IBM </a:t>
            </a:r>
            <a:r>
              <a:rPr lang="en-US" sz="1000" dirty="0" err="1">
                <a:solidFill>
                  <a:schemeClr val="tx2">
                    <a:lumMod val="50000"/>
                  </a:schemeClr>
                </a:solidFill>
              </a:rPr>
              <a:t>bulemix</a:t>
            </a:r>
            <a:endParaRPr lang="en-US" sz="1000" dirty="0">
              <a:solidFill>
                <a:schemeClr val="tx2">
                  <a:lumMod val="50000"/>
                </a:schemeClr>
              </a:solidFill>
            </a:endParaRPr>
          </a:p>
          <a:p>
            <a:pPr marL="285750" indent="-285750">
              <a:buFont typeface="Arial" panose="020B0604020202020204" pitchFamily="34" charset="0"/>
              <a:buChar char="•"/>
            </a:pPr>
            <a:r>
              <a:rPr lang="en-US" sz="1000" dirty="0">
                <a:solidFill>
                  <a:schemeClr val="tx2">
                    <a:lumMod val="50000"/>
                  </a:schemeClr>
                </a:solidFill>
              </a:rPr>
              <a:t>Multiple IaaS vendors like AWS and Microsoft Azure are cloud foundry compliant and certified, which allows SAP to rapidly scale its cloud platform deployment on other infrastructures by eliminating vendor lock-in</a:t>
            </a:r>
          </a:p>
          <a:p>
            <a:pPr marL="285750" indent="-285750">
              <a:buFont typeface="Arial" panose="020B0604020202020204" pitchFamily="34" charset="0"/>
              <a:buChar char="•"/>
            </a:pPr>
            <a:r>
              <a:rPr lang="en-US" sz="1000" dirty="0">
                <a:solidFill>
                  <a:schemeClr val="tx2">
                    <a:lumMod val="50000"/>
                  </a:schemeClr>
                </a:solidFill>
              </a:rPr>
              <a:t>Allows SAP to follow its multi cloud strategy, by making its cloud platform compatible with other cloud infrastructures in addition to its own datacenters.</a:t>
            </a:r>
          </a:p>
        </p:txBody>
      </p:sp>
      <p:sp>
        <p:nvSpPr>
          <p:cNvPr id="43" name="TextBox 42"/>
          <p:cNvSpPr txBox="1"/>
          <p:nvPr/>
        </p:nvSpPr>
        <p:spPr>
          <a:xfrm>
            <a:off x="152400" y="2882891"/>
            <a:ext cx="3892718" cy="276999"/>
          </a:xfrm>
          <a:prstGeom prst="rect">
            <a:avLst/>
          </a:prstGeom>
          <a:noFill/>
        </p:spPr>
        <p:txBody>
          <a:bodyPr wrap="square" rtlCol="0">
            <a:spAutoFit/>
          </a:bodyPr>
          <a:lstStyle/>
          <a:p>
            <a:r>
              <a:rPr lang="en-US" sz="1200" u="sng" dirty="0">
                <a:solidFill>
                  <a:srgbClr val="009ED0"/>
                </a:solidFill>
              </a:rPr>
              <a:t>Why cloud foundry?</a:t>
            </a:r>
          </a:p>
        </p:txBody>
      </p:sp>
      <p:sp>
        <p:nvSpPr>
          <p:cNvPr id="44" name="CustomShape 1"/>
          <p:cNvSpPr/>
          <p:nvPr/>
        </p:nvSpPr>
        <p:spPr>
          <a:xfrm>
            <a:off x="924560" y="4305662"/>
            <a:ext cx="3428998" cy="249763"/>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ctr">
              <a:lnSpc>
                <a:spcPct val="90000"/>
              </a:lnSpc>
            </a:pPr>
            <a:r>
              <a:rPr lang="en-IN" sz="1200" u="sng" dirty="0">
                <a:solidFill>
                  <a:srgbClr val="009ED0"/>
                </a:solidFill>
                <a:ea typeface="Verdana" panose="020B0604030504040204" pitchFamily="34" charset="0"/>
                <a:cs typeface="Verdana" panose="020B0604030504040204" pitchFamily="34" charset="0"/>
              </a:rPr>
              <a:t>Cloud Foundry : Value Propositions &amp; Focus Areas</a:t>
            </a:r>
            <a:endParaRPr lang="en-IN" sz="1200" u="sng" spc="-1" dirty="0">
              <a:solidFill>
                <a:srgbClr val="009ED0"/>
              </a:solidFill>
            </a:endParaRPr>
          </a:p>
        </p:txBody>
      </p:sp>
      <p:sp>
        <p:nvSpPr>
          <p:cNvPr id="45" name="TextBox 44"/>
          <p:cNvSpPr txBox="1"/>
          <p:nvPr/>
        </p:nvSpPr>
        <p:spPr>
          <a:xfrm>
            <a:off x="3211655" y="4501911"/>
            <a:ext cx="1410905" cy="246221"/>
          </a:xfrm>
          <a:prstGeom prst="rect">
            <a:avLst/>
          </a:prstGeom>
          <a:noFill/>
        </p:spPr>
        <p:txBody>
          <a:bodyPr wrap="square" rtlCol="0">
            <a:spAutoFit/>
          </a:bodyPr>
          <a:lstStyle/>
          <a:p>
            <a:r>
              <a:rPr lang="en-IN" sz="1000" b="1" u="sng" dirty="0"/>
              <a:t>Value Proposition:</a:t>
            </a:r>
          </a:p>
        </p:txBody>
      </p:sp>
      <p:sp>
        <p:nvSpPr>
          <p:cNvPr id="46" name="TextBox 45"/>
          <p:cNvSpPr txBox="1"/>
          <p:nvPr/>
        </p:nvSpPr>
        <p:spPr>
          <a:xfrm>
            <a:off x="6439836" y="4573253"/>
            <a:ext cx="2560320" cy="400110"/>
          </a:xfrm>
          <a:prstGeom prst="rect">
            <a:avLst/>
          </a:prstGeom>
          <a:noFill/>
        </p:spPr>
        <p:txBody>
          <a:bodyPr wrap="square" rtlCol="0">
            <a:spAutoFit/>
          </a:bodyPr>
          <a:lstStyle/>
          <a:p>
            <a:r>
              <a:rPr lang="en-IN" sz="1000" b="1" u="sng" dirty="0"/>
              <a:t>Focus Areas:</a:t>
            </a:r>
          </a:p>
          <a:p>
            <a:endParaRPr lang="en-IN" sz="1000" dirty="0"/>
          </a:p>
        </p:txBody>
      </p:sp>
      <p:sp>
        <p:nvSpPr>
          <p:cNvPr id="47" name="Rectangle 46"/>
          <p:cNvSpPr/>
          <p:nvPr/>
        </p:nvSpPr>
        <p:spPr>
          <a:xfrm>
            <a:off x="1247648" y="4858971"/>
            <a:ext cx="4248913" cy="400110"/>
          </a:xfrm>
          <a:prstGeom prst="rect">
            <a:avLst/>
          </a:prstGeom>
        </p:spPr>
        <p:txBody>
          <a:bodyPr wrap="square">
            <a:spAutoFit/>
          </a:bodyPr>
          <a:lstStyle/>
          <a:p>
            <a:r>
              <a:rPr lang="en-IN" sz="1000" dirty="0"/>
              <a:t>Continuation of </a:t>
            </a:r>
            <a:r>
              <a:rPr lang="en-IN" sz="1000" dirty="0">
                <a:solidFill>
                  <a:schemeClr val="accent6">
                    <a:lumMod val="75000"/>
                  </a:schemeClr>
                </a:solidFill>
              </a:rPr>
              <a:t>open-source &amp; open-standards-based PaaS </a:t>
            </a:r>
            <a:r>
              <a:rPr lang="en-IN" sz="1000" dirty="0"/>
              <a:t>strategy (Cloud Foundry is de-facto standard PaaS)</a:t>
            </a:r>
          </a:p>
        </p:txBody>
      </p:sp>
      <p:sp>
        <p:nvSpPr>
          <p:cNvPr id="48" name="Rectangle 47"/>
          <p:cNvSpPr/>
          <p:nvPr/>
        </p:nvSpPr>
        <p:spPr>
          <a:xfrm>
            <a:off x="1247649" y="5307292"/>
            <a:ext cx="4248912" cy="400110"/>
          </a:xfrm>
          <a:prstGeom prst="rect">
            <a:avLst/>
          </a:prstGeom>
        </p:spPr>
        <p:txBody>
          <a:bodyPr wrap="square">
            <a:spAutoFit/>
          </a:bodyPr>
          <a:lstStyle/>
          <a:p>
            <a:r>
              <a:rPr lang="en-IN" sz="1000" dirty="0"/>
              <a:t>More flexibility with regard to deployment models (</a:t>
            </a:r>
            <a:r>
              <a:rPr lang="en-IN" sz="1000" dirty="0">
                <a:solidFill>
                  <a:schemeClr val="accent6">
                    <a:lumMod val="75000"/>
                  </a:schemeClr>
                </a:solidFill>
              </a:rPr>
              <a:t>multi-cloud</a:t>
            </a:r>
            <a:r>
              <a:rPr lang="en-IN" sz="1000" dirty="0"/>
              <a:t>) &amp; programming model (</a:t>
            </a:r>
            <a:r>
              <a:rPr lang="en-IN" sz="1000" dirty="0">
                <a:solidFill>
                  <a:schemeClr val="accent6">
                    <a:lumMod val="75000"/>
                  </a:schemeClr>
                </a:solidFill>
              </a:rPr>
              <a:t>BYOL</a:t>
            </a:r>
            <a:r>
              <a:rPr lang="en-IN" sz="1000" dirty="0"/>
              <a:t>).</a:t>
            </a:r>
          </a:p>
        </p:txBody>
      </p:sp>
      <p:sp>
        <p:nvSpPr>
          <p:cNvPr id="49" name="Rectangle 48"/>
          <p:cNvSpPr/>
          <p:nvPr/>
        </p:nvSpPr>
        <p:spPr>
          <a:xfrm>
            <a:off x="1247648" y="5761930"/>
            <a:ext cx="3928015" cy="400110"/>
          </a:xfrm>
          <a:prstGeom prst="rect">
            <a:avLst/>
          </a:prstGeom>
        </p:spPr>
        <p:txBody>
          <a:bodyPr wrap="square">
            <a:spAutoFit/>
          </a:bodyPr>
          <a:lstStyle/>
          <a:p>
            <a:r>
              <a:rPr lang="en-IN" sz="1000" dirty="0">
                <a:solidFill>
                  <a:schemeClr val="accent6">
                    <a:lumMod val="75000"/>
                  </a:schemeClr>
                </a:solidFill>
              </a:rPr>
              <a:t>Reduced vendor lock-in </a:t>
            </a:r>
            <a:r>
              <a:rPr lang="en-IN" sz="1000" dirty="0"/>
              <a:t>(being a part of a cross vendor project via Cloud Foundry Foundation).</a:t>
            </a:r>
          </a:p>
        </p:txBody>
      </p:sp>
      <p:sp>
        <p:nvSpPr>
          <p:cNvPr id="50" name="Rectangle 49"/>
          <p:cNvSpPr/>
          <p:nvPr/>
        </p:nvSpPr>
        <p:spPr>
          <a:xfrm>
            <a:off x="5496560" y="4858971"/>
            <a:ext cx="4114800" cy="246221"/>
          </a:xfrm>
          <a:prstGeom prst="rect">
            <a:avLst/>
          </a:prstGeom>
        </p:spPr>
        <p:txBody>
          <a:bodyPr wrap="square">
            <a:spAutoFit/>
          </a:bodyPr>
          <a:lstStyle/>
          <a:p>
            <a:r>
              <a:rPr lang="en-IN" sz="1000" dirty="0">
                <a:solidFill>
                  <a:schemeClr val="accent6">
                    <a:lumMod val="75000"/>
                  </a:schemeClr>
                </a:solidFill>
              </a:rPr>
              <a:t>Digital Transformation</a:t>
            </a:r>
            <a:r>
              <a:rPr lang="en-IN" sz="1000" dirty="0"/>
              <a:t>: IoT &amp; machine learning.</a:t>
            </a:r>
          </a:p>
        </p:txBody>
      </p:sp>
      <p:sp>
        <p:nvSpPr>
          <p:cNvPr id="51" name="Rectangle 50"/>
          <p:cNvSpPr/>
          <p:nvPr/>
        </p:nvSpPr>
        <p:spPr>
          <a:xfrm>
            <a:off x="6251340" y="5080362"/>
            <a:ext cx="1101584" cy="246221"/>
          </a:xfrm>
          <a:prstGeom prst="rect">
            <a:avLst/>
          </a:prstGeom>
        </p:spPr>
        <p:txBody>
          <a:bodyPr wrap="none">
            <a:spAutoFit/>
          </a:bodyPr>
          <a:lstStyle/>
          <a:p>
            <a:r>
              <a:rPr lang="en-IN" sz="1000" b="1" dirty="0">
                <a:solidFill>
                  <a:schemeClr val="accent1"/>
                </a:solidFill>
              </a:rPr>
              <a:t>SAP Leonardo </a:t>
            </a:r>
          </a:p>
        </p:txBody>
      </p:sp>
      <p:sp>
        <p:nvSpPr>
          <p:cNvPr id="52" name="Rectangle 51"/>
          <p:cNvSpPr/>
          <p:nvPr/>
        </p:nvSpPr>
        <p:spPr>
          <a:xfrm>
            <a:off x="5496560" y="5244202"/>
            <a:ext cx="4551545" cy="861774"/>
          </a:xfrm>
          <a:prstGeom prst="rect">
            <a:avLst/>
          </a:prstGeom>
        </p:spPr>
        <p:txBody>
          <a:bodyPr wrap="square">
            <a:spAutoFit/>
          </a:bodyPr>
          <a:lstStyle/>
          <a:p>
            <a:r>
              <a:rPr lang="en-IN" sz="1000" dirty="0">
                <a:solidFill>
                  <a:schemeClr val="accent6">
                    <a:lumMod val="75000"/>
                  </a:schemeClr>
                </a:solidFill>
              </a:rPr>
              <a:t>Agile Business</a:t>
            </a:r>
            <a:r>
              <a:rPr lang="en-IN" sz="1000" dirty="0">
                <a:solidFill>
                  <a:schemeClr val="accent4">
                    <a:lumMod val="75000"/>
                  </a:schemeClr>
                </a:solidFill>
              </a:rPr>
              <a:t>:</a:t>
            </a:r>
          </a:p>
          <a:p>
            <a:r>
              <a:rPr lang="en-IN" sz="1000" dirty="0"/>
              <a:t>Native SAP HANA development (via HAS) based on SAP HANA 2.0</a:t>
            </a:r>
          </a:p>
          <a:p>
            <a:endParaRPr lang="en-IN" sz="1000" dirty="0"/>
          </a:p>
          <a:p>
            <a:r>
              <a:rPr lang="en-IN" sz="1000" dirty="0"/>
              <a:t>Also, greenfield scenarios leveraging a combination of open-source backing  services and unique capabilities provided by SAP Cloud Platform</a:t>
            </a:r>
          </a:p>
        </p:txBody>
      </p:sp>
      <p:cxnSp>
        <p:nvCxnSpPr>
          <p:cNvPr id="53" name="Straight Connector 52"/>
          <p:cNvCxnSpPr/>
          <p:nvPr/>
        </p:nvCxnSpPr>
        <p:spPr>
          <a:xfrm>
            <a:off x="5496560" y="4670009"/>
            <a:ext cx="0" cy="149203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0232" y="5087735"/>
            <a:ext cx="273728" cy="236105"/>
          </a:xfrm>
          <a:prstGeom prst="rect">
            <a:avLst/>
          </a:prstGeom>
        </p:spPr>
      </p:pic>
      <p:sp>
        <p:nvSpPr>
          <p:cNvPr id="55" name="Title 1"/>
          <p:cNvSpPr txBox="1">
            <a:spLocks/>
          </p:cNvSpPr>
          <p:nvPr/>
        </p:nvSpPr>
        <p:spPr>
          <a:xfrm>
            <a:off x="457200" y="685800"/>
            <a:ext cx="9220201" cy="30480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400" dirty="0"/>
              <a:t>Cloud foundry for SAP Cloud platform </a:t>
            </a:r>
          </a:p>
        </p:txBody>
      </p:sp>
    </p:spTree>
    <p:extLst>
      <p:ext uri="{BB962C8B-B14F-4D97-AF65-F5344CB8AC3E}">
        <p14:creationId xmlns:p14="http://schemas.microsoft.com/office/powerpoint/2010/main" val="134166449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304257"/>
            <a:ext cx="9065827" cy="856510"/>
          </a:xfrm>
          <a:prstGeom prst="rect">
            <a:avLst/>
          </a:prstGeom>
        </p:spPr>
        <p:txBody>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a:lstStyle>
          <a:p>
            <a:r>
              <a:rPr lang="en-IN" sz="2800" dirty="0"/>
              <a:t>Runtimes offered</a:t>
            </a:r>
          </a:p>
        </p:txBody>
      </p:sp>
      <p:pic>
        <p:nvPicPr>
          <p:cNvPr id="22" name="Picture 21"/>
          <p:cNvPicPr>
            <a:picLocks noChangeAspect="1"/>
          </p:cNvPicPr>
          <p:nvPr/>
        </p:nvPicPr>
        <p:blipFill>
          <a:blip r:embed="rId2"/>
          <a:stretch>
            <a:fillRect/>
          </a:stretch>
        </p:blipFill>
        <p:spPr>
          <a:xfrm>
            <a:off x="4031950" y="3581400"/>
            <a:ext cx="996215" cy="457200"/>
          </a:xfrm>
          <a:prstGeom prst="rect">
            <a:avLst/>
          </a:prstGeom>
        </p:spPr>
      </p:pic>
      <p:pic>
        <p:nvPicPr>
          <p:cNvPr id="23" name="Picture 22"/>
          <p:cNvPicPr>
            <a:picLocks noChangeAspect="1"/>
          </p:cNvPicPr>
          <p:nvPr/>
        </p:nvPicPr>
        <p:blipFill>
          <a:blip r:embed="rId3"/>
          <a:stretch>
            <a:fillRect/>
          </a:stretch>
        </p:blipFill>
        <p:spPr>
          <a:xfrm>
            <a:off x="773112" y="4780446"/>
            <a:ext cx="685800" cy="857250"/>
          </a:xfrm>
          <a:prstGeom prst="rect">
            <a:avLst/>
          </a:prstGeom>
        </p:spPr>
      </p:pic>
      <p:pic>
        <p:nvPicPr>
          <p:cNvPr id="24" name="Picture 23"/>
          <p:cNvPicPr>
            <a:picLocks noChangeAspect="1"/>
          </p:cNvPicPr>
          <p:nvPr/>
        </p:nvPicPr>
        <p:blipFill>
          <a:blip r:embed="rId4"/>
          <a:stretch>
            <a:fillRect/>
          </a:stretch>
        </p:blipFill>
        <p:spPr>
          <a:xfrm>
            <a:off x="892175" y="2133600"/>
            <a:ext cx="447675" cy="718802"/>
          </a:xfrm>
          <a:prstGeom prst="rect">
            <a:avLst/>
          </a:prstGeom>
        </p:spPr>
      </p:pic>
      <p:cxnSp>
        <p:nvCxnSpPr>
          <p:cNvPr id="25" name="Straight Connector 24"/>
          <p:cNvCxnSpPr/>
          <p:nvPr/>
        </p:nvCxnSpPr>
        <p:spPr>
          <a:xfrm>
            <a:off x="5054600" y="1188000"/>
            <a:ext cx="76200" cy="4831800"/>
          </a:xfrm>
          <a:prstGeom prst="line">
            <a:avLst/>
          </a:prstGeom>
          <a:ln w="41275" cap="rnd">
            <a:solidFill>
              <a:schemeClr val="tx1">
                <a:lumMod val="60000"/>
                <a:lumOff val="40000"/>
              </a:schemeClr>
            </a:solidFill>
            <a:prstDash val="solid"/>
            <a:beve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688698" y="1351534"/>
            <a:ext cx="2165978" cy="400110"/>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98C85">
                    <a:lumMod val="50000"/>
                  </a:srgbClr>
                </a:solidFill>
                <a:effectLst/>
                <a:uLnTx/>
                <a:uFillTx/>
                <a:latin typeface="Arial"/>
                <a:ea typeface="+mn-ea"/>
                <a:cs typeface="+mn-cs"/>
              </a:rPr>
              <a:t>Neo Environment</a:t>
            </a:r>
          </a:p>
        </p:txBody>
      </p:sp>
      <p:sp>
        <p:nvSpPr>
          <p:cNvPr id="27" name="TextBox 26"/>
          <p:cNvSpPr txBox="1"/>
          <p:nvPr/>
        </p:nvSpPr>
        <p:spPr>
          <a:xfrm>
            <a:off x="6350000" y="1351533"/>
            <a:ext cx="3291286" cy="400110"/>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998C85">
                    <a:lumMod val="50000"/>
                  </a:srgbClr>
                </a:solidFill>
                <a:effectLst/>
                <a:uLnTx/>
                <a:uFillTx/>
                <a:latin typeface="Arial"/>
                <a:ea typeface="+mn-ea"/>
                <a:cs typeface="+mn-cs"/>
              </a:rPr>
              <a:t>Cloud foundry Environment</a:t>
            </a:r>
          </a:p>
        </p:txBody>
      </p:sp>
      <p:sp>
        <p:nvSpPr>
          <p:cNvPr id="28" name="TextBox 27"/>
          <p:cNvSpPr txBox="1"/>
          <p:nvPr/>
        </p:nvSpPr>
        <p:spPr>
          <a:xfrm>
            <a:off x="1473200" y="2421178"/>
            <a:ext cx="3046027" cy="461665"/>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deploy and use Java applications</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In a cloud environment</a:t>
            </a:r>
          </a:p>
        </p:txBody>
      </p:sp>
      <p:sp>
        <p:nvSpPr>
          <p:cNvPr id="29" name="TextBox 28"/>
          <p:cNvSpPr txBox="1"/>
          <p:nvPr/>
        </p:nvSpPr>
        <p:spPr>
          <a:xfrm>
            <a:off x="231582" y="3544669"/>
            <a:ext cx="3908618" cy="64633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and scale XSJS applications</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In a cloud environment, by reducing the footprint of a </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solution by not having a separate application server</a:t>
            </a:r>
          </a:p>
        </p:txBody>
      </p:sp>
      <p:sp>
        <p:nvSpPr>
          <p:cNvPr id="30" name="TextBox 29"/>
          <p:cNvSpPr txBox="1"/>
          <p:nvPr/>
        </p:nvSpPr>
        <p:spPr>
          <a:xfrm>
            <a:off x="1397000" y="4800600"/>
            <a:ext cx="3908618" cy="646331"/>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and run lightweight HTML/UI5 applications</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Rapidly build applications by leveraging the UI5 code templates and SAP best practices</a:t>
            </a:r>
          </a:p>
        </p:txBody>
      </p:sp>
      <p:pic>
        <p:nvPicPr>
          <p:cNvPr id="31" name="Picture 30"/>
          <p:cNvPicPr>
            <a:picLocks noChangeAspect="1"/>
          </p:cNvPicPr>
          <p:nvPr/>
        </p:nvPicPr>
        <p:blipFill>
          <a:blip r:embed="rId4"/>
          <a:stretch>
            <a:fillRect/>
          </a:stretch>
        </p:blipFill>
        <p:spPr>
          <a:xfrm>
            <a:off x="8967068" y="2083133"/>
            <a:ext cx="352759" cy="566402"/>
          </a:xfrm>
          <a:prstGeom prst="rect">
            <a:avLst/>
          </a:prstGeom>
        </p:spPr>
      </p:pic>
      <p:sp>
        <p:nvSpPr>
          <p:cNvPr id="32" name="TextBox 31"/>
          <p:cNvSpPr txBox="1"/>
          <p:nvPr/>
        </p:nvSpPr>
        <p:spPr>
          <a:xfrm>
            <a:off x="5253816" y="2190345"/>
            <a:ext cx="3610784" cy="461665"/>
          </a:xfrm>
          <a:prstGeom prst="rect">
            <a:avLst/>
          </a:prstGeom>
          <a:noFill/>
        </p:spPr>
        <p:txBody>
          <a:bodyPr wrap="squar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deploy and use Java applications</a:t>
            </a:r>
          </a:p>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In a cloud environment</a:t>
            </a:r>
          </a:p>
        </p:txBody>
      </p:sp>
      <p:pic>
        <p:nvPicPr>
          <p:cNvPr id="33" name="Picture 32"/>
          <p:cNvPicPr>
            <a:picLocks noChangeAspect="1"/>
          </p:cNvPicPr>
          <p:nvPr/>
        </p:nvPicPr>
        <p:blipFill>
          <a:blip r:embed="rId5"/>
          <a:stretch>
            <a:fillRect/>
          </a:stretch>
        </p:blipFill>
        <p:spPr>
          <a:xfrm>
            <a:off x="5253816" y="2924823"/>
            <a:ext cx="717743" cy="673574"/>
          </a:xfrm>
          <a:prstGeom prst="rect">
            <a:avLst/>
          </a:prstGeom>
        </p:spPr>
      </p:pic>
      <p:sp>
        <p:nvSpPr>
          <p:cNvPr id="34" name="TextBox 33"/>
          <p:cNvSpPr txBox="1"/>
          <p:nvPr/>
        </p:nvSpPr>
        <p:spPr>
          <a:xfrm>
            <a:off x="5971559" y="3083004"/>
            <a:ext cx="3857206" cy="646331"/>
          </a:xfrm>
          <a:prstGeom prst="rect">
            <a:avLst/>
          </a:prstGeom>
          <a:noFill/>
        </p:spPr>
        <p:txBody>
          <a:bodyPr wrap="square" rtlCol="0">
            <a:sp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and run Node.js and HTML5 applications</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Run XSJS application via compatible layer in Node.js</a:t>
            </a:r>
          </a:p>
        </p:txBody>
      </p:sp>
      <p:pic>
        <p:nvPicPr>
          <p:cNvPr id="35" name="Picture 34"/>
          <p:cNvPicPr>
            <a:picLocks noChangeAspect="1"/>
          </p:cNvPicPr>
          <p:nvPr/>
        </p:nvPicPr>
        <p:blipFill>
          <a:blip r:embed="rId6"/>
          <a:stretch>
            <a:fillRect/>
          </a:stretch>
        </p:blipFill>
        <p:spPr>
          <a:xfrm>
            <a:off x="8967068" y="3939202"/>
            <a:ext cx="618737" cy="587351"/>
          </a:xfrm>
          <a:prstGeom prst="rect">
            <a:avLst/>
          </a:prstGeom>
        </p:spPr>
      </p:pic>
      <p:sp>
        <p:nvSpPr>
          <p:cNvPr id="36" name="TextBox 35"/>
          <p:cNvSpPr txBox="1"/>
          <p:nvPr/>
        </p:nvSpPr>
        <p:spPr>
          <a:xfrm>
            <a:off x="5305618" y="3887811"/>
            <a:ext cx="3857206" cy="646331"/>
          </a:xfrm>
          <a:prstGeom prst="rect">
            <a:avLst/>
          </a:prstGeom>
          <a:noFill/>
        </p:spPr>
        <p:txBody>
          <a:bodyPr wrap="square" rtlCol="0">
            <a:sp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Develop and run python applications on cloud</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Leverage multiple libraries available  for data manipulation, machine learning and analysis.</a:t>
            </a:r>
          </a:p>
        </p:txBody>
      </p:sp>
      <p:pic>
        <p:nvPicPr>
          <p:cNvPr id="37" name="Picture 36"/>
          <p:cNvPicPr>
            <a:picLocks noChangeAspect="1"/>
          </p:cNvPicPr>
          <p:nvPr/>
        </p:nvPicPr>
        <p:blipFill>
          <a:blip r:embed="rId7"/>
          <a:stretch>
            <a:fillRect/>
          </a:stretch>
        </p:blipFill>
        <p:spPr>
          <a:xfrm>
            <a:off x="5372724" y="4780446"/>
            <a:ext cx="762259" cy="857250"/>
          </a:xfrm>
          <a:prstGeom prst="rect">
            <a:avLst/>
          </a:prstGeom>
        </p:spPr>
      </p:pic>
      <p:sp>
        <p:nvSpPr>
          <p:cNvPr id="38" name="TextBox 37"/>
          <p:cNvSpPr txBox="1"/>
          <p:nvPr/>
        </p:nvSpPr>
        <p:spPr>
          <a:xfrm>
            <a:off x="6074194" y="4800599"/>
            <a:ext cx="3857206" cy="646331"/>
          </a:xfrm>
          <a:prstGeom prst="rect">
            <a:avLst/>
          </a:prstGeom>
          <a:noFill/>
        </p:spPr>
        <p:txBody>
          <a:bodyPr wrap="square" rtlCol="0">
            <a:sp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Bring your own language and runtime of choice</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998C85">
                    <a:lumMod val="50000"/>
                  </a:srgbClr>
                </a:solidFill>
                <a:effectLst/>
                <a:uLnTx/>
                <a:uFillTx/>
                <a:latin typeface="Arial"/>
                <a:ea typeface="+mn-ea"/>
                <a:cs typeface="+mn-cs"/>
              </a:rPr>
              <a:t>Choose from existing build packs or develop your own</a:t>
            </a:r>
          </a:p>
        </p:txBody>
      </p:sp>
      <p:sp>
        <p:nvSpPr>
          <p:cNvPr id="39" name="TextBox 38"/>
          <p:cNvSpPr txBox="1"/>
          <p:nvPr/>
        </p:nvSpPr>
        <p:spPr>
          <a:xfrm>
            <a:off x="6794887" y="6364305"/>
            <a:ext cx="4697120" cy="307777"/>
          </a:xfrm>
          <a:prstGeom prst="rect">
            <a:avLst/>
          </a:prstGeom>
          <a:noFill/>
        </p:spPr>
        <p:txBody>
          <a:bodyPr wrap="none" rtlCol="0">
            <a:spAutoFit/>
          </a:bodyPr>
          <a:lstStyle/>
          <a:p>
            <a:pPr marL="0" marR="0" lvl="0" indent="0" algn="l" defTabSz="95775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998C85">
                    <a:lumMod val="75000"/>
                  </a:srgbClr>
                </a:solidFill>
                <a:effectLst/>
                <a:uLnTx/>
                <a:uFillTx/>
                <a:latin typeface="Arial"/>
                <a:ea typeface="+mn-ea"/>
                <a:cs typeface="+mn-cs"/>
              </a:rPr>
              <a:t>All the logos are registered trade marks of their respective owners and/or their affiliates</a:t>
            </a:r>
            <a:r>
              <a:rPr kumimoji="0" lang="en-US" sz="900" b="0" i="0" u="none" strike="noStrike" kern="1200" cap="none" spc="0" normalizeH="0" baseline="0" noProof="0" dirty="0">
                <a:ln>
                  <a:noFill/>
                </a:ln>
                <a:solidFill>
                  <a:srgbClr val="998C85">
                    <a:lumMod val="50000"/>
                  </a:srgbClr>
                </a:solidFill>
                <a:effectLst/>
                <a:uLnTx/>
                <a:uFillTx/>
                <a:latin typeface="Arial"/>
                <a:ea typeface="+mn-ea"/>
                <a:cs typeface="+mn-cs"/>
              </a:rPr>
              <a:t>.</a:t>
            </a:r>
            <a:r>
              <a:rPr kumimoji="0" lang="en-US" sz="1400" b="0" i="0" u="none" strike="noStrike" kern="1200" cap="none" spc="0" normalizeH="0" baseline="0" noProof="0" dirty="0">
                <a:ln>
                  <a:noFill/>
                </a:ln>
                <a:solidFill>
                  <a:srgbClr val="998C85">
                    <a:lumMod val="50000"/>
                  </a:srgbClr>
                </a:solidFill>
                <a:effectLst/>
                <a:uLnTx/>
                <a:uFillTx/>
                <a:latin typeface="Arial"/>
                <a:ea typeface="+mn-ea"/>
                <a:cs typeface="+mn-cs"/>
              </a:rPr>
              <a:t> </a:t>
            </a:r>
          </a:p>
        </p:txBody>
      </p:sp>
    </p:spTree>
    <p:extLst>
      <p:ext uri="{BB962C8B-B14F-4D97-AF65-F5344CB8AC3E}">
        <p14:creationId xmlns:p14="http://schemas.microsoft.com/office/powerpoint/2010/main" val="10964261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i7vUGXTBfkqiTxbV6Ty_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k8PWFUdk0KvXkyaGZ3b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qZTlbzwhkOEBq_f4HJ0W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Kgz3YXo3l0OkLMYAWunui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18FE7168-D87E-42AB-B386-4F7E19B889AB}" vid="{1E53BF59-8A3C-4B78-911D-5EA861346572}"/>
    </a:ext>
  </a:extLst>
</a:theme>
</file>

<file path=ppt/theme/theme2.xml><?xml version="1.0" encoding="utf-8"?>
<a:theme xmlns:a="http://schemas.openxmlformats.org/drawingml/2006/main" name="Theme2">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D869233C-1254-4825-B3FC-6B5916926518}" vid="{271A67FD-B187-493C-A67E-1A35636785A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1806</Words>
  <Application>Microsoft Office PowerPoint</Application>
  <PresentationFormat>Widescreen</PresentationFormat>
  <Paragraphs>388</Paragraphs>
  <Slides>21</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30" baseType="lpstr">
      <vt:lpstr>Arial</vt:lpstr>
      <vt:lpstr>Calibri</vt:lpstr>
      <vt:lpstr>Exo 2</vt:lpstr>
      <vt:lpstr>Georgia</vt:lpstr>
      <vt:lpstr>Verdana</vt:lpstr>
      <vt:lpstr>Wingdings</vt:lpstr>
      <vt:lpstr>Capgemini Master</vt:lpstr>
      <vt:lpstr>Theme2</vt:lpstr>
      <vt:lpstr>think-cell Slide</vt:lpstr>
      <vt:lpstr>PowerPoint Presentation</vt:lpstr>
      <vt:lpstr>Agenda</vt:lpstr>
      <vt:lpstr>PowerPoint Presentation</vt:lpstr>
      <vt:lpstr>PowerPoint Presentation</vt:lpstr>
      <vt:lpstr>PowerPoint Presentation</vt:lpstr>
      <vt:lpstr>PowerPoint Presentation</vt:lpstr>
      <vt:lpstr>Accounts, Sub Accounts and Regions</vt:lpstr>
      <vt:lpstr>PowerPoint Presentation</vt:lpstr>
      <vt:lpstr>PowerPoint Presentation</vt:lpstr>
      <vt:lpstr>PowerPoint Presentation</vt:lpstr>
      <vt:lpstr>PowerPoint Presentation</vt:lpstr>
      <vt:lpstr>PowerPoint Presentation</vt:lpstr>
      <vt:lpstr>SAP Hana - Service Enablement:</vt:lpstr>
      <vt:lpstr>SAP Web-IDE Service Enablement:</vt:lpstr>
      <vt:lpstr>SAP Connectivity Service Enablement</vt:lpstr>
      <vt:lpstr>SAP Build Service Enablement:</vt:lpstr>
      <vt:lpstr>PowerPoint Presentation</vt:lpstr>
      <vt:lpstr>PowerPoint Presentation</vt:lpstr>
      <vt:lpstr>Development Scenario:</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Leonardo Machine learning </dc:title>
  <dc:creator>Honyal, Shivakumar</dc:creator>
  <cp:lastModifiedBy>Dasgupta, Subhabrata</cp:lastModifiedBy>
  <cp:revision>70</cp:revision>
  <dcterms:created xsi:type="dcterms:W3CDTF">2019-04-17T13:20:39Z</dcterms:created>
  <dcterms:modified xsi:type="dcterms:W3CDTF">2019-05-28T09:08:24Z</dcterms:modified>
</cp:coreProperties>
</file>